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3" r:id="rId6"/>
    <p:sldId id="258" r:id="rId7"/>
    <p:sldId id="260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BD880-4F0F-4145-82C4-F6BEC7B91C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9CD35E-88A9-4A37-94B9-8285F3B987DF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артикуляционная гимнастика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70ACCE-FC19-417B-B000-173808B59132}" type="parTrans" cxnId="{32059823-ADC0-43AB-824C-D72FD139B361}">
      <dgm:prSet/>
      <dgm:spPr/>
      <dgm:t>
        <a:bodyPr/>
        <a:lstStyle/>
        <a:p>
          <a:endParaRPr lang="ru-RU"/>
        </a:p>
      </dgm:t>
    </dgm:pt>
    <dgm:pt modelId="{9F4319A6-7F06-4142-A8F6-19AC43A7B78D}" type="sibTrans" cxnId="{32059823-ADC0-43AB-824C-D72FD139B361}">
      <dgm:prSet/>
      <dgm:spPr/>
      <dgm:t>
        <a:bodyPr/>
        <a:lstStyle/>
        <a:p>
          <a:endParaRPr lang="ru-RU"/>
        </a:p>
      </dgm:t>
    </dgm:pt>
    <dgm:pt modelId="{AE8437C6-D8A8-4ED9-855F-7F7804952F59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дыхательная гимнастика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B7DA07-49D1-414C-BF61-A31FF6C978F6}" type="parTrans" cxnId="{994053BD-7E4E-4B92-B327-38FB7FF0B5BE}">
      <dgm:prSet/>
      <dgm:spPr/>
      <dgm:t>
        <a:bodyPr/>
        <a:lstStyle/>
        <a:p>
          <a:endParaRPr lang="ru-RU"/>
        </a:p>
      </dgm:t>
    </dgm:pt>
    <dgm:pt modelId="{4D96B8C7-38B3-4EF9-A528-BE383FA65081}" type="sibTrans" cxnId="{994053BD-7E4E-4B92-B327-38FB7FF0B5BE}">
      <dgm:prSet/>
      <dgm:spPr/>
      <dgm:t>
        <a:bodyPr/>
        <a:lstStyle/>
        <a:p>
          <a:endParaRPr lang="ru-RU"/>
        </a:p>
      </dgm:t>
    </dgm:pt>
    <dgm:pt modelId="{63EBDE7E-FE30-4990-A89C-6B6206645073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самомассаж  мышц лица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F5BBE-F202-4349-B9AD-3E0D055B9B2B}" type="parTrans" cxnId="{A70A9E53-0157-4CF7-8885-D6F724415BEA}">
      <dgm:prSet/>
      <dgm:spPr/>
      <dgm:t>
        <a:bodyPr/>
        <a:lstStyle/>
        <a:p>
          <a:endParaRPr lang="ru-RU"/>
        </a:p>
      </dgm:t>
    </dgm:pt>
    <dgm:pt modelId="{3C196921-5AA8-4ECD-8280-C77DD1A7B4AF}" type="sibTrans" cxnId="{A70A9E53-0157-4CF7-8885-D6F724415BEA}">
      <dgm:prSet/>
      <dgm:spPr/>
      <dgm:t>
        <a:bodyPr/>
        <a:lstStyle/>
        <a:p>
          <a:endParaRPr lang="ru-RU"/>
        </a:p>
      </dgm:t>
    </dgm:pt>
    <dgm:pt modelId="{EA2B2F3D-A97A-448B-906E-0CBACFCA9D2C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фонетические игры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5ECE0E-12E5-4BEE-8EB2-2546096252DF}" type="parTrans" cxnId="{7056D09B-59D3-4AEC-AF6C-B689CEA7C0B9}">
      <dgm:prSet/>
      <dgm:spPr/>
      <dgm:t>
        <a:bodyPr/>
        <a:lstStyle/>
        <a:p>
          <a:endParaRPr lang="ru-RU"/>
        </a:p>
      </dgm:t>
    </dgm:pt>
    <dgm:pt modelId="{84BFFE43-FF66-4A0B-A414-238081DE7822}" type="sibTrans" cxnId="{7056D09B-59D3-4AEC-AF6C-B689CEA7C0B9}">
      <dgm:prSet/>
      <dgm:spPr/>
      <dgm:t>
        <a:bodyPr/>
        <a:lstStyle/>
        <a:p>
          <a:endParaRPr lang="ru-RU"/>
        </a:p>
      </dgm:t>
    </dgm:pt>
    <dgm:pt modelId="{294DF9CC-A2EA-4C7C-AB6B-807D336FE439}" type="pres">
      <dgm:prSet presAssocID="{DEEBD880-4F0F-4145-82C4-F6BEC7B91C60}" presName="diagram" presStyleCnt="0">
        <dgm:presLayoutVars>
          <dgm:dir/>
          <dgm:resizeHandles val="exact"/>
        </dgm:presLayoutVars>
      </dgm:prSet>
      <dgm:spPr/>
    </dgm:pt>
    <dgm:pt modelId="{5047191D-3ADB-4E92-AB3E-4B82A71F6E3B}" type="pres">
      <dgm:prSet presAssocID="{2B9CD35E-88A9-4A37-94B9-8285F3B987DF}" presName="node" presStyleLbl="node1" presStyleIdx="0" presStyleCnt="4" custScaleX="156667" custLinFactNeighborY="-2515">
        <dgm:presLayoutVars>
          <dgm:bulletEnabled val="1"/>
        </dgm:presLayoutVars>
      </dgm:prSet>
      <dgm:spPr/>
    </dgm:pt>
    <dgm:pt modelId="{4B4B67E9-36E5-49B4-B57A-673AC2225E1B}" type="pres">
      <dgm:prSet presAssocID="{9F4319A6-7F06-4142-A8F6-19AC43A7B78D}" presName="sibTrans" presStyleCnt="0"/>
      <dgm:spPr/>
    </dgm:pt>
    <dgm:pt modelId="{D545899C-247D-4B15-B4AB-2FA6A47DE057}" type="pres">
      <dgm:prSet presAssocID="{AE8437C6-D8A8-4ED9-855F-7F7804952F59}" presName="node" presStyleLbl="node1" presStyleIdx="1" presStyleCnt="4" custScaleX="137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6465B-75EE-45A2-AA6C-0733B51E2F5D}" type="pres">
      <dgm:prSet presAssocID="{4D96B8C7-38B3-4EF9-A528-BE383FA65081}" presName="sibTrans" presStyleCnt="0"/>
      <dgm:spPr/>
    </dgm:pt>
    <dgm:pt modelId="{1C7C4566-E767-42E4-BFE7-CC6A692FFE8D}" type="pres">
      <dgm:prSet presAssocID="{63EBDE7E-FE30-4990-A89C-6B620664507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FD6F1-33BC-4317-85BD-FDEFAAD8BB67}" type="pres">
      <dgm:prSet presAssocID="{3C196921-5AA8-4ECD-8280-C77DD1A7B4AF}" presName="sibTrans" presStyleCnt="0"/>
      <dgm:spPr/>
    </dgm:pt>
    <dgm:pt modelId="{507E3B28-DB0C-44F4-A04B-BC3A1D30FD3F}" type="pres">
      <dgm:prSet presAssocID="{EA2B2F3D-A97A-448B-906E-0CBACFCA9D2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56D09B-59D3-4AEC-AF6C-B689CEA7C0B9}" srcId="{DEEBD880-4F0F-4145-82C4-F6BEC7B91C60}" destId="{EA2B2F3D-A97A-448B-906E-0CBACFCA9D2C}" srcOrd="3" destOrd="0" parTransId="{0A5ECE0E-12E5-4BEE-8EB2-2546096252DF}" sibTransId="{84BFFE43-FF66-4A0B-A414-238081DE7822}"/>
    <dgm:cxn modelId="{32059823-ADC0-43AB-824C-D72FD139B361}" srcId="{DEEBD880-4F0F-4145-82C4-F6BEC7B91C60}" destId="{2B9CD35E-88A9-4A37-94B9-8285F3B987DF}" srcOrd="0" destOrd="0" parTransId="{2B70ACCE-FC19-417B-B000-173808B59132}" sibTransId="{9F4319A6-7F06-4142-A8F6-19AC43A7B78D}"/>
    <dgm:cxn modelId="{A70A9E53-0157-4CF7-8885-D6F724415BEA}" srcId="{DEEBD880-4F0F-4145-82C4-F6BEC7B91C60}" destId="{63EBDE7E-FE30-4990-A89C-6B6206645073}" srcOrd="2" destOrd="0" parTransId="{439F5BBE-F202-4349-B9AD-3E0D055B9B2B}" sibTransId="{3C196921-5AA8-4ECD-8280-C77DD1A7B4AF}"/>
    <dgm:cxn modelId="{68C9540B-41C5-4BD4-99AC-0999401E947A}" type="presOf" srcId="{AE8437C6-D8A8-4ED9-855F-7F7804952F59}" destId="{D545899C-247D-4B15-B4AB-2FA6A47DE057}" srcOrd="0" destOrd="0" presId="urn:microsoft.com/office/officeart/2005/8/layout/default"/>
    <dgm:cxn modelId="{F337E832-4A6B-45D4-A0E0-9480D62A9B6E}" type="presOf" srcId="{2B9CD35E-88A9-4A37-94B9-8285F3B987DF}" destId="{5047191D-3ADB-4E92-AB3E-4B82A71F6E3B}" srcOrd="0" destOrd="0" presId="urn:microsoft.com/office/officeart/2005/8/layout/default"/>
    <dgm:cxn modelId="{096FBA30-CB59-401D-8AF9-3F97C8C99D29}" type="presOf" srcId="{DEEBD880-4F0F-4145-82C4-F6BEC7B91C60}" destId="{294DF9CC-A2EA-4C7C-AB6B-807D336FE439}" srcOrd="0" destOrd="0" presId="urn:microsoft.com/office/officeart/2005/8/layout/default"/>
    <dgm:cxn modelId="{B6D59969-6C31-423E-A781-71F773115517}" type="presOf" srcId="{63EBDE7E-FE30-4990-A89C-6B6206645073}" destId="{1C7C4566-E767-42E4-BFE7-CC6A692FFE8D}" srcOrd="0" destOrd="0" presId="urn:microsoft.com/office/officeart/2005/8/layout/default"/>
    <dgm:cxn modelId="{994053BD-7E4E-4B92-B327-38FB7FF0B5BE}" srcId="{DEEBD880-4F0F-4145-82C4-F6BEC7B91C60}" destId="{AE8437C6-D8A8-4ED9-855F-7F7804952F59}" srcOrd="1" destOrd="0" parTransId="{2EB7DA07-49D1-414C-BF61-A31FF6C978F6}" sibTransId="{4D96B8C7-38B3-4EF9-A528-BE383FA65081}"/>
    <dgm:cxn modelId="{D36D883F-EE08-4D62-9D88-B33FB98D6F32}" type="presOf" srcId="{EA2B2F3D-A97A-448B-906E-0CBACFCA9D2C}" destId="{507E3B28-DB0C-44F4-A04B-BC3A1D30FD3F}" srcOrd="0" destOrd="0" presId="urn:microsoft.com/office/officeart/2005/8/layout/default"/>
    <dgm:cxn modelId="{467A64D2-C4D3-44FC-9C1C-9211410F76F4}" type="presParOf" srcId="{294DF9CC-A2EA-4C7C-AB6B-807D336FE439}" destId="{5047191D-3ADB-4E92-AB3E-4B82A71F6E3B}" srcOrd="0" destOrd="0" presId="urn:microsoft.com/office/officeart/2005/8/layout/default"/>
    <dgm:cxn modelId="{A527A0E0-1E21-44B8-B324-EE392D91B502}" type="presParOf" srcId="{294DF9CC-A2EA-4C7C-AB6B-807D336FE439}" destId="{4B4B67E9-36E5-49B4-B57A-673AC2225E1B}" srcOrd="1" destOrd="0" presId="urn:microsoft.com/office/officeart/2005/8/layout/default"/>
    <dgm:cxn modelId="{95491968-DD33-45B3-9855-719E153EF908}" type="presParOf" srcId="{294DF9CC-A2EA-4C7C-AB6B-807D336FE439}" destId="{D545899C-247D-4B15-B4AB-2FA6A47DE057}" srcOrd="2" destOrd="0" presId="urn:microsoft.com/office/officeart/2005/8/layout/default"/>
    <dgm:cxn modelId="{4FDEE228-27C1-46D6-BAA9-B29B7D682F3A}" type="presParOf" srcId="{294DF9CC-A2EA-4C7C-AB6B-807D336FE439}" destId="{B3B6465B-75EE-45A2-AA6C-0733B51E2F5D}" srcOrd="3" destOrd="0" presId="urn:microsoft.com/office/officeart/2005/8/layout/default"/>
    <dgm:cxn modelId="{9B8CB7B2-F2E8-49BE-A75F-687D28E64C3A}" type="presParOf" srcId="{294DF9CC-A2EA-4C7C-AB6B-807D336FE439}" destId="{1C7C4566-E767-42E4-BFE7-CC6A692FFE8D}" srcOrd="4" destOrd="0" presId="urn:microsoft.com/office/officeart/2005/8/layout/default"/>
    <dgm:cxn modelId="{B2C345A4-CD09-418D-A919-C45647048D5F}" type="presParOf" srcId="{294DF9CC-A2EA-4C7C-AB6B-807D336FE439}" destId="{024FD6F1-33BC-4317-85BD-FDEFAAD8BB67}" srcOrd="5" destOrd="0" presId="urn:microsoft.com/office/officeart/2005/8/layout/default"/>
    <dgm:cxn modelId="{257C0882-2166-4BC2-94E2-0E0E2CF7B3BD}" type="presParOf" srcId="{294DF9CC-A2EA-4C7C-AB6B-807D336FE439}" destId="{507E3B28-DB0C-44F4-A04B-BC3A1D30FD3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38E728-EA4F-4283-B6CB-67A5BDD22C8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A268A4-D16F-4B5D-9BA6-A7D5319FEE37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слушание песни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9C47B-61B4-450F-8A81-909DEBAB6C8A}" type="parTrans" cxnId="{2769867D-60E4-4655-8177-BF292B0AA428}">
      <dgm:prSet/>
      <dgm:spPr/>
      <dgm:t>
        <a:bodyPr/>
        <a:lstStyle/>
        <a:p>
          <a:endParaRPr lang="ru-RU"/>
        </a:p>
      </dgm:t>
    </dgm:pt>
    <dgm:pt modelId="{FE8FECA5-E180-4CD6-923F-F2B988C04725}" type="sibTrans" cxnId="{2769867D-60E4-4655-8177-BF292B0AA428}">
      <dgm:prSet/>
      <dgm:spPr/>
      <dgm:t>
        <a:bodyPr/>
        <a:lstStyle/>
        <a:p>
          <a:endParaRPr lang="ru-RU"/>
        </a:p>
      </dgm:t>
    </dgm:pt>
    <dgm:pt modelId="{7B016B4A-69E8-4B87-889B-D475B8F9FE32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беседа о содержании песни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C59726-C44A-4FCE-A7DD-A58ECA1650A7}" type="parTrans" cxnId="{AC0F0712-24B1-47D6-A441-992C49B9E4AF}">
      <dgm:prSet/>
      <dgm:spPr/>
      <dgm:t>
        <a:bodyPr/>
        <a:lstStyle/>
        <a:p>
          <a:endParaRPr lang="ru-RU"/>
        </a:p>
      </dgm:t>
    </dgm:pt>
    <dgm:pt modelId="{A6922ED3-CC35-4496-B3DE-8B8F2A647905}" type="sibTrans" cxnId="{AC0F0712-24B1-47D6-A441-992C49B9E4AF}">
      <dgm:prSet/>
      <dgm:spPr/>
      <dgm:t>
        <a:bodyPr/>
        <a:lstStyle/>
        <a:p>
          <a:endParaRPr lang="ru-RU"/>
        </a:p>
      </dgm:t>
    </dgm:pt>
    <dgm:pt modelId="{FBBF761C-88A6-463F-9CC9-0292E822A2DD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разучивание мелодии по фразам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BB1F7-4DCF-49D8-A2A9-15D66EC254DB}" type="parTrans" cxnId="{30D9D611-B0F6-446D-954A-FD5E71E0CE1B}">
      <dgm:prSet/>
      <dgm:spPr/>
      <dgm:t>
        <a:bodyPr/>
        <a:lstStyle/>
        <a:p>
          <a:endParaRPr lang="ru-RU"/>
        </a:p>
      </dgm:t>
    </dgm:pt>
    <dgm:pt modelId="{E8356AE0-5BCB-4FF2-B740-AFBE3DC7F3FE}" type="sibTrans" cxnId="{30D9D611-B0F6-446D-954A-FD5E71E0CE1B}">
      <dgm:prSet/>
      <dgm:spPr/>
      <dgm:t>
        <a:bodyPr/>
        <a:lstStyle/>
        <a:p>
          <a:endParaRPr lang="ru-RU"/>
        </a:p>
      </dgm:t>
    </dgm:pt>
    <dgm:pt modelId="{E4421F4C-FD10-4ADB-BA34-191FCE1A4604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над качеством исполнения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863417-6465-494A-8168-2B67CEB7690C}" type="parTrans" cxnId="{0E798DF8-B268-4797-9258-7BECE2A787D7}">
      <dgm:prSet/>
      <dgm:spPr/>
      <dgm:t>
        <a:bodyPr/>
        <a:lstStyle/>
        <a:p>
          <a:endParaRPr lang="ru-RU"/>
        </a:p>
      </dgm:t>
    </dgm:pt>
    <dgm:pt modelId="{D31F083F-1BB6-4E01-8BD4-594B760CCA14}" type="sibTrans" cxnId="{0E798DF8-B268-4797-9258-7BECE2A787D7}">
      <dgm:prSet/>
      <dgm:spPr/>
      <dgm:t>
        <a:bodyPr/>
        <a:lstStyle/>
        <a:p>
          <a:endParaRPr lang="ru-RU"/>
        </a:p>
      </dgm:t>
    </dgm:pt>
    <dgm:pt modelId="{01585DF3-6FC2-4C77-A862-BB794AAD1E4B}" type="pres">
      <dgm:prSet presAssocID="{9F38E728-EA4F-4283-B6CB-67A5BDD22C86}" presName="diagram" presStyleCnt="0">
        <dgm:presLayoutVars>
          <dgm:dir/>
          <dgm:resizeHandles val="exact"/>
        </dgm:presLayoutVars>
      </dgm:prSet>
      <dgm:spPr/>
    </dgm:pt>
    <dgm:pt modelId="{C5AFC63C-30BF-4CE3-ABAB-7CCB5116F94B}" type="pres">
      <dgm:prSet presAssocID="{81A268A4-D16F-4B5D-9BA6-A7D5319FEE37}" presName="node" presStyleLbl="node1" presStyleIdx="0" presStyleCnt="4" custScaleY="67492" custLinFactNeighborX="-26" custLinFactNeighborY="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B7CAC-7826-46F0-AA83-1D9934691B84}" type="pres">
      <dgm:prSet presAssocID="{FE8FECA5-E180-4CD6-923F-F2B988C04725}" presName="sibTrans" presStyleCnt="0"/>
      <dgm:spPr/>
    </dgm:pt>
    <dgm:pt modelId="{31B91553-87AD-49FF-8CA1-85998760659D}" type="pres">
      <dgm:prSet presAssocID="{7B016B4A-69E8-4B87-889B-D475B8F9FE32}" presName="node" presStyleLbl="node1" presStyleIdx="1" presStyleCnt="4" custScaleX="97725" custScaleY="59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1BACB-A422-4A62-8785-B9887CB757A7}" type="pres">
      <dgm:prSet presAssocID="{A6922ED3-CC35-4496-B3DE-8B8F2A647905}" presName="sibTrans" presStyleCnt="0"/>
      <dgm:spPr/>
    </dgm:pt>
    <dgm:pt modelId="{11B12454-EB59-4D27-985B-3B99050C4C77}" type="pres">
      <dgm:prSet presAssocID="{FBBF761C-88A6-463F-9CC9-0292E822A2DD}" presName="node" presStyleLbl="node1" presStyleIdx="2" presStyleCnt="4" custScaleY="57038" custLinFactNeighborX="-26" custLinFactNeighborY="2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AA91B-4FFA-4FE4-8503-42776DECEF66}" type="pres">
      <dgm:prSet presAssocID="{E8356AE0-5BCB-4FF2-B740-AFBE3DC7F3FE}" presName="sibTrans" presStyleCnt="0"/>
      <dgm:spPr/>
    </dgm:pt>
    <dgm:pt modelId="{DB720042-0CC9-41E7-AE2C-E32BC33F790A}" type="pres">
      <dgm:prSet presAssocID="{E4421F4C-FD10-4ADB-BA34-191FCE1A4604}" presName="node" presStyleLbl="node1" presStyleIdx="3" presStyleCnt="4" custScaleX="96424" custScaleY="58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ADF3B8-D980-40D8-85D5-C2DF2CD42183}" type="presOf" srcId="{E4421F4C-FD10-4ADB-BA34-191FCE1A4604}" destId="{DB720042-0CC9-41E7-AE2C-E32BC33F790A}" srcOrd="0" destOrd="0" presId="urn:microsoft.com/office/officeart/2005/8/layout/default"/>
    <dgm:cxn modelId="{34F7C769-17DE-4C42-9310-05C4A7E442F2}" type="presOf" srcId="{FBBF761C-88A6-463F-9CC9-0292E822A2DD}" destId="{11B12454-EB59-4D27-985B-3B99050C4C77}" srcOrd="0" destOrd="0" presId="urn:microsoft.com/office/officeart/2005/8/layout/default"/>
    <dgm:cxn modelId="{AC0F0712-24B1-47D6-A441-992C49B9E4AF}" srcId="{9F38E728-EA4F-4283-B6CB-67A5BDD22C86}" destId="{7B016B4A-69E8-4B87-889B-D475B8F9FE32}" srcOrd="1" destOrd="0" parTransId="{92C59726-C44A-4FCE-A7DD-A58ECA1650A7}" sibTransId="{A6922ED3-CC35-4496-B3DE-8B8F2A647905}"/>
    <dgm:cxn modelId="{3A811015-875E-461A-A1E0-7B4F1E36975E}" type="presOf" srcId="{7B016B4A-69E8-4B87-889B-D475B8F9FE32}" destId="{31B91553-87AD-49FF-8CA1-85998760659D}" srcOrd="0" destOrd="0" presId="urn:microsoft.com/office/officeart/2005/8/layout/default"/>
    <dgm:cxn modelId="{2769867D-60E4-4655-8177-BF292B0AA428}" srcId="{9F38E728-EA4F-4283-B6CB-67A5BDD22C86}" destId="{81A268A4-D16F-4B5D-9BA6-A7D5319FEE37}" srcOrd="0" destOrd="0" parTransId="{2409C47B-61B4-450F-8A81-909DEBAB6C8A}" sibTransId="{FE8FECA5-E180-4CD6-923F-F2B988C04725}"/>
    <dgm:cxn modelId="{81D6B5B8-5D80-4AE9-B216-DEB01A7CFFF5}" type="presOf" srcId="{81A268A4-D16F-4B5D-9BA6-A7D5319FEE37}" destId="{C5AFC63C-30BF-4CE3-ABAB-7CCB5116F94B}" srcOrd="0" destOrd="0" presId="urn:microsoft.com/office/officeart/2005/8/layout/default"/>
    <dgm:cxn modelId="{A275C396-E06F-4BB3-ACE5-7A8ABAEA0708}" type="presOf" srcId="{9F38E728-EA4F-4283-B6CB-67A5BDD22C86}" destId="{01585DF3-6FC2-4C77-A862-BB794AAD1E4B}" srcOrd="0" destOrd="0" presId="urn:microsoft.com/office/officeart/2005/8/layout/default"/>
    <dgm:cxn modelId="{30D9D611-B0F6-446D-954A-FD5E71E0CE1B}" srcId="{9F38E728-EA4F-4283-B6CB-67A5BDD22C86}" destId="{FBBF761C-88A6-463F-9CC9-0292E822A2DD}" srcOrd="2" destOrd="0" parTransId="{431BB1F7-4DCF-49D8-A2A9-15D66EC254DB}" sibTransId="{E8356AE0-5BCB-4FF2-B740-AFBE3DC7F3FE}"/>
    <dgm:cxn modelId="{0E798DF8-B268-4797-9258-7BECE2A787D7}" srcId="{9F38E728-EA4F-4283-B6CB-67A5BDD22C86}" destId="{E4421F4C-FD10-4ADB-BA34-191FCE1A4604}" srcOrd="3" destOrd="0" parTransId="{83863417-6465-494A-8168-2B67CEB7690C}" sibTransId="{D31F083F-1BB6-4E01-8BD4-594B760CCA14}"/>
    <dgm:cxn modelId="{D0A45762-CE35-4C0A-B524-78A91037FD27}" type="presParOf" srcId="{01585DF3-6FC2-4C77-A862-BB794AAD1E4B}" destId="{C5AFC63C-30BF-4CE3-ABAB-7CCB5116F94B}" srcOrd="0" destOrd="0" presId="urn:microsoft.com/office/officeart/2005/8/layout/default"/>
    <dgm:cxn modelId="{780A0865-4948-40B4-9BBC-B40AE12FD642}" type="presParOf" srcId="{01585DF3-6FC2-4C77-A862-BB794AAD1E4B}" destId="{554B7CAC-7826-46F0-AA83-1D9934691B84}" srcOrd="1" destOrd="0" presId="urn:microsoft.com/office/officeart/2005/8/layout/default"/>
    <dgm:cxn modelId="{7E7A5A9E-044B-4C47-B463-47CF7023DBD6}" type="presParOf" srcId="{01585DF3-6FC2-4C77-A862-BB794AAD1E4B}" destId="{31B91553-87AD-49FF-8CA1-85998760659D}" srcOrd="2" destOrd="0" presId="urn:microsoft.com/office/officeart/2005/8/layout/default"/>
    <dgm:cxn modelId="{3DDC848E-9A0D-43CD-8D5F-7FE481E09EA0}" type="presParOf" srcId="{01585DF3-6FC2-4C77-A862-BB794AAD1E4B}" destId="{DB41BACB-A422-4A62-8785-B9887CB757A7}" srcOrd="3" destOrd="0" presId="urn:microsoft.com/office/officeart/2005/8/layout/default"/>
    <dgm:cxn modelId="{502E4B4B-A343-41F4-85F5-B931492CB225}" type="presParOf" srcId="{01585DF3-6FC2-4C77-A862-BB794AAD1E4B}" destId="{11B12454-EB59-4D27-985B-3B99050C4C77}" srcOrd="4" destOrd="0" presId="urn:microsoft.com/office/officeart/2005/8/layout/default"/>
    <dgm:cxn modelId="{176387A7-F045-4645-B58A-D0970BF97117}" type="presParOf" srcId="{01585DF3-6FC2-4C77-A862-BB794AAD1E4B}" destId="{49FAA91B-4FFA-4FE4-8503-42776DECEF66}" srcOrd="5" destOrd="0" presId="urn:microsoft.com/office/officeart/2005/8/layout/default"/>
    <dgm:cxn modelId="{A9E9EA47-869B-4A14-8E5B-17F19F6E0175}" type="presParOf" srcId="{01585DF3-6FC2-4C77-A862-BB794AAD1E4B}" destId="{DB720042-0CC9-41E7-AE2C-E32BC33F790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7191D-3ADB-4E92-AB3E-4B82A71F6E3B}">
      <dsp:nvSpPr>
        <dsp:cNvPr id="0" name=""/>
        <dsp:cNvSpPr/>
      </dsp:nvSpPr>
      <dsp:spPr>
        <a:xfrm>
          <a:off x="4387" y="379706"/>
          <a:ext cx="4448613" cy="1703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артикуляционная гимнастика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7" y="379706"/>
        <a:ext cx="4448613" cy="1703720"/>
      </dsp:txXfrm>
    </dsp:sp>
    <dsp:sp modelId="{D545899C-247D-4B15-B4AB-2FA6A47DE057}">
      <dsp:nvSpPr>
        <dsp:cNvPr id="0" name=""/>
        <dsp:cNvSpPr/>
      </dsp:nvSpPr>
      <dsp:spPr>
        <a:xfrm>
          <a:off x="4736954" y="422554"/>
          <a:ext cx="3899617" cy="1703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дыхательная гимнастика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6954" y="422554"/>
        <a:ext cx="3899617" cy="1703720"/>
      </dsp:txXfrm>
    </dsp:sp>
    <dsp:sp modelId="{1C7C4566-E767-42E4-BFE7-CC6A692FFE8D}">
      <dsp:nvSpPr>
        <dsp:cNvPr id="0" name=""/>
        <dsp:cNvSpPr/>
      </dsp:nvSpPr>
      <dsp:spPr>
        <a:xfrm>
          <a:off x="1338969" y="2410228"/>
          <a:ext cx="2839534" cy="1703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самомассаж  мышц лица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8969" y="2410228"/>
        <a:ext cx="2839534" cy="1703720"/>
      </dsp:txXfrm>
    </dsp:sp>
    <dsp:sp modelId="{507E3B28-DB0C-44F4-A04B-BC3A1D30FD3F}">
      <dsp:nvSpPr>
        <dsp:cNvPr id="0" name=""/>
        <dsp:cNvSpPr/>
      </dsp:nvSpPr>
      <dsp:spPr>
        <a:xfrm>
          <a:off x="4462456" y="2410228"/>
          <a:ext cx="2839534" cy="1703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фонетические игры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62456" y="2410228"/>
        <a:ext cx="2839534" cy="1703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FC63C-30BF-4CE3-ABAB-7CCB5116F94B}">
      <dsp:nvSpPr>
        <dsp:cNvPr id="0" name=""/>
        <dsp:cNvSpPr/>
      </dsp:nvSpPr>
      <dsp:spPr>
        <a:xfrm>
          <a:off x="2733" y="802898"/>
          <a:ext cx="3855617" cy="1561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слушание песни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33" y="802898"/>
        <a:ext cx="3855617" cy="1561339"/>
      </dsp:txXfrm>
    </dsp:sp>
    <dsp:sp modelId="{31B91553-87AD-49FF-8CA1-85998760659D}">
      <dsp:nvSpPr>
        <dsp:cNvPr id="0" name=""/>
        <dsp:cNvSpPr/>
      </dsp:nvSpPr>
      <dsp:spPr>
        <a:xfrm>
          <a:off x="4244914" y="815934"/>
          <a:ext cx="3767901" cy="1384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беседа о содержании песни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914" y="815934"/>
        <a:ext cx="3767901" cy="1384020"/>
      </dsp:txXfrm>
    </dsp:sp>
    <dsp:sp modelId="{11B12454-EB59-4D27-985B-3B99050C4C77}">
      <dsp:nvSpPr>
        <dsp:cNvPr id="0" name=""/>
        <dsp:cNvSpPr/>
      </dsp:nvSpPr>
      <dsp:spPr>
        <a:xfrm>
          <a:off x="27814" y="2739517"/>
          <a:ext cx="3855617" cy="1319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разучивание мелодии по фразам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14" y="2739517"/>
        <a:ext cx="3855617" cy="1319500"/>
      </dsp:txXfrm>
    </dsp:sp>
    <dsp:sp modelId="{DB720042-0CC9-41E7-AE2C-E32BC33F790A}">
      <dsp:nvSpPr>
        <dsp:cNvPr id="0" name=""/>
        <dsp:cNvSpPr/>
      </dsp:nvSpPr>
      <dsp:spPr>
        <a:xfrm>
          <a:off x="4269995" y="2674175"/>
          <a:ext cx="3717740" cy="1351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над качеством исполнения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9995" y="2674175"/>
        <a:ext cx="3717740" cy="1351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FC6B25-91AB-415E-B818-B4BBDA00DCCA}" type="datetimeFigureOut">
              <a:rPr lang="ru-RU" smtClean="0"/>
              <a:t>12.06.2023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13CA7E-EC5E-490D-A72F-DBAEFEBCF6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4679"/>
            <a:ext cx="7488832" cy="215420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игровой методики обучения пению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О.В.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Кацер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музыкальных занятиях  в детском саду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Елена\Downloads\поют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14459"/>
            <a:ext cx="5256584" cy="388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21013"/>
            <a:ext cx="214630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5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1"/>
            <a:ext cx="842493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данной методики – ненавязчиво игровыми методами научить детей владеть своим голосом.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делает незаметными целенаправленные процессы обучения и воспитания.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игровых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анятий дети способны выполнить такой объем работы, который недоступен им в обычной учебной ситуации.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Непроизвольное обучение детей в ходе игры не нарушает их психофизического состояния.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3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5334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методика обучения детей пению реализуется в два этапа: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2564904"/>
            <a:ext cx="3678644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 этап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речевого этапа -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и незаметно подготовить голос ребенка,  разогреть мышцы речевого и дыхательного аппарата.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636912"/>
            <a:ext cx="3744416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Певческий этап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певческого этапа-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подвижности голосового аппарата, навыков певческого дыхания, певческой интонации.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endCxn id="4" idx="0"/>
          </p:cNvCxnSpPr>
          <p:nvPr/>
        </p:nvCxnSpPr>
        <p:spPr>
          <a:xfrm flipH="1">
            <a:off x="2522890" y="1538117"/>
            <a:ext cx="1185014" cy="1026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0"/>
          </p:cNvCxnSpPr>
          <p:nvPr/>
        </p:nvCxnSpPr>
        <p:spPr>
          <a:xfrm>
            <a:off x="4860032" y="1484784"/>
            <a:ext cx="158417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82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8315063"/>
              </p:ext>
            </p:extLst>
          </p:nvPr>
        </p:nvGraphicFramePr>
        <p:xfrm>
          <a:off x="251520" y="1988840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7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Певческий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1627040"/>
              </p:ext>
            </p:extLst>
          </p:nvPr>
        </p:nvGraphicFramePr>
        <p:xfrm>
          <a:off x="539552" y="1844824"/>
          <a:ext cx="80165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507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8640"/>
            <a:ext cx="7859216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метод – главный двигатель в работе над первыми вокальными навыками.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голосовые игры способствуют осознанию ребенком механизма звукообразования, выработке координации слуха и голоса.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голосовых игр: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"Колыбельная"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Колыбельную нужно пропеть тоненьким ласковым голосом, желательно переходить на гласную «А» из среднего в высокий регистр. Исполнять протяжно, убаюкивающее, заботливо и нежно.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 Катя спать пошла, я спою ей: «А-а-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ааааа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 Катя, засыпай: «баю-ба-ай, баю-бай».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5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1"/>
            <a:ext cx="842493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олосовая игра  "Кто как поет"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зобразить цыплёнка высоким тонким голосом, а тигренка и бычка - низким, грудным. Пусть дети попытаются показать, как рычит тигр и мычит бычок.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вам песенку пою или просто говорю.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цыпленка голос тонок, послушай, как пищит цыпленок: «Пи-пи-пи».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тигренок не молчит - низким голосом рычит: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Рррр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бычок мычит упрямо, просит молока у мамы,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Терпеливо маму ждет, толстым голосом поет: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Муууу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 щебечут птицы, светит солнце высоко.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песню петь учиться быстро, весело, легко.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16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Заключительным этапом работы над песней  является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концертное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выступление детей. Песня может быть исполнена на утреннике, мероприятии, а также для приглашенных педагогов или детей другой  группы.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Елена\Desktop\фото для оценочного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344816" cy="451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341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45224"/>
            <a:ext cx="8769152" cy="12527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подготовил:  муз. руководитель Сохина Е.В.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МДБОУ «Сказка» с. А-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Мелентьево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18" y="980728"/>
            <a:ext cx="5260975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667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366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Применение игровой методики обучения пению  О.В. Кацер  на музыкальных занятиях  в детском саду.</vt:lpstr>
      <vt:lpstr>Презентация PowerPoint</vt:lpstr>
      <vt:lpstr>Игровая методика обучения детей пению реализуется в два этапа:</vt:lpstr>
      <vt:lpstr>Речевой этап</vt:lpstr>
      <vt:lpstr>Певческий этап</vt:lpstr>
      <vt:lpstr>Презентация PowerPoint</vt:lpstr>
      <vt:lpstr>Презентация PowerPoint</vt:lpstr>
      <vt:lpstr>Заключительным этапом работы над песней  является концертное выступление детей. Песня может быть исполнена на утреннике, мероприятии, а также для приглашенных педагогов или детей другой  группы. </vt:lpstr>
      <vt:lpstr>Презентацию подготовил:  муз. руководитель Сохина Е.В.  МДБОУ «Сказка» с. А-Мелентьево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игровой методики обучения пению  О.В. Кацер  на музыкальных занятиях  в детском саду.</dc:title>
  <dc:creator>Елена</dc:creator>
  <cp:lastModifiedBy>Елена</cp:lastModifiedBy>
  <cp:revision>10</cp:revision>
  <dcterms:created xsi:type="dcterms:W3CDTF">2023-06-12T13:33:07Z</dcterms:created>
  <dcterms:modified xsi:type="dcterms:W3CDTF">2023-06-12T15:07:59Z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499262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