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5" r:id="rId9"/>
    <p:sldId id="27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4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3140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339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023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9015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28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953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585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1272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925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830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737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351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520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04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28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30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EF3721-6734-4FBF-B22D-F95CB2162871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56BE6C-5B12-4E72-8AF1-DFD04DDEC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81111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3311" y="1056502"/>
            <a:ext cx="8915399" cy="2262781"/>
          </a:xfrm>
        </p:spPr>
        <p:txBody>
          <a:bodyPr>
            <a:normAutofit/>
          </a:bodyPr>
          <a:lstStyle/>
          <a:p>
            <a:r>
              <a:rPr lang="ru-RU" sz="4500" b="1" cap="none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Детский музыкальный фольклор</a:t>
            </a:r>
            <a:endParaRPr lang="ru-RU" sz="4500" b="1" cap="none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05004" y="3468482"/>
            <a:ext cx="6919746" cy="1947333"/>
          </a:xfrm>
        </p:spPr>
        <p:txBody>
          <a:bodyPr>
            <a:normAutofit lnSpcReduction="10000"/>
          </a:bodyPr>
          <a:lstStyle/>
          <a:p>
            <a:endParaRPr lang="ru-RU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ru-RU" sz="3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Музыкальный руководитель </a:t>
            </a:r>
            <a:r>
              <a:rPr lang="ru-RU" sz="3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Гура</a:t>
            </a:r>
            <a:r>
              <a:rPr lang="ru-RU" sz="30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Т.В.</a:t>
            </a:r>
            <a:endParaRPr lang="ru-RU" sz="3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31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2599" y="424811"/>
            <a:ext cx="8019318" cy="60144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2148" y="910402"/>
            <a:ext cx="2887554" cy="33063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609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508" y="224351"/>
            <a:ext cx="5152724" cy="38645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2867" y="3503595"/>
            <a:ext cx="5342022" cy="32048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85710" y="372929"/>
            <a:ext cx="2823460" cy="28234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6879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069" y="234616"/>
            <a:ext cx="5443087" cy="40823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96025" y="2119965"/>
            <a:ext cx="6131293" cy="45984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7521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0297" y="250738"/>
            <a:ext cx="6242304" cy="46817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1381" y="2507383"/>
            <a:ext cx="5569016" cy="41767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0237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897" y="937055"/>
            <a:ext cx="5972432" cy="44793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82265" y="170936"/>
            <a:ext cx="3152800" cy="24872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82265" y="2746919"/>
            <a:ext cx="5389605" cy="40369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98006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4767" y="3434853"/>
            <a:ext cx="4632411" cy="34743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1522" y="3116877"/>
            <a:ext cx="2733245" cy="3203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531" y="180417"/>
            <a:ext cx="3847182" cy="28853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1945" y="180417"/>
            <a:ext cx="2469356" cy="33371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0533" y="98854"/>
            <a:ext cx="4728519" cy="34475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8853" y="3434991"/>
            <a:ext cx="3575222" cy="26814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5359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323" y="316255"/>
            <a:ext cx="6410241" cy="48076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32855" y="588103"/>
            <a:ext cx="4044441" cy="35061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5122" y="3909265"/>
            <a:ext cx="4157434" cy="27716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004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34045" y="2118838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18248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</TotalTime>
  <Words>12</Words>
  <Application>Microsoft Office PowerPoint</Application>
  <PresentationFormat>Произвольный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Сектор</vt:lpstr>
      <vt:lpstr>Детский музыкальный фольклор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Приобщение детей к русскому музыкальному фольклору</dc:title>
  <dc:creator>Серж</dc:creator>
  <cp:lastModifiedBy>User</cp:lastModifiedBy>
  <cp:revision>14</cp:revision>
  <dcterms:created xsi:type="dcterms:W3CDTF">2018-04-07T12:44:49Z</dcterms:created>
  <dcterms:modified xsi:type="dcterms:W3CDTF">2024-11-25T18:39:26Z</dcterms:modified>
</cp:coreProperties>
</file>