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4" r:id="rId4"/>
    <p:sldId id="265" r:id="rId5"/>
    <p:sldId id="266" r:id="rId6"/>
    <p:sldId id="267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5865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4581B-35E6-4C8B-89D9-E425C48862E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991EB2-6737-49C8-9C7D-CA4DD602467C}">
      <dgm:prSet phldrT="[Текст]"/>
      <dgm:spPr/>
      <dgm:t>
        <a:bodyPr/>
        <a:lstStyle/>
        <a:p>
          <a:r>
            <a:rPr lang="ru-RU" dirty="0"/>
            <a:t>Восприятие музыки </a:t>
          </a:r>
        </a:p>
      </dgm:t>
    </dgm:pt>
    <dgm:pt modelId="{C21C01D2-F646-4C21-8E63-6C7D5A6EE8DB}" cxnId="{C3B650EB-3B57-4698-8F0A-0C8CA2826606}" type="parTrans">
      <dgm:prSet/>
      <dgm:spPr/>
      <dgm:t>
        <a:bodyPr/>
        <a:lstStyle/>
        <a:p>
          <a:endParaRPr lang="ru-RU"/>
        </a:p>
      </dgm:t>
    </dgm:pt>
    <dgm:pt modelId="{F7D3382C-EDE8-48C6-B8B8-01AF9B090A05}" cxnId="{C3B650EB-3B57-4698-8F0A-0C8CA2826606}" type="sibTrans">
      <dgm:prSet/>
      <dgm:spPr/>
      <dgm:t>
        <a:bodyPr/>
        <a:lstStyle/>
        <a:p>
          <a:endParaRPr lang="ru-RU"/>
        </a:p>
      </dgm:t>
    </dgm:pt>
    <dgm:pt modelId="{ADC74013-3260-4F84-85CE-0CE623A4F7D8}">
      <dgm:prSet phldrT="[Текст]"/>
      <dgm:spPr/>
      <dgm:t>
        <a:bodyPr/>
        <a:lstStyle/>
        <a:p>
          <a:r>
            <a:rPr lang="ru-RU" dirty="0"/>
            <a:t>Музыкально-ритмические движения</a:t>
          </a:r>
        </a:p>
      </dgm:t>
    </dgm:pt>
    <dgm:pt modelId="{C5CA4C5C-F176-4330-B9C0-32F10BEA37F1}" cxnId="{7A186CDB-938C-48C4-A077-05F1C2529581}" type="parTrans">
      <dgm:prSet/>
      <dgm:spPr/>
      <dgm:t>
        <a:bodyPr/>
        <a:lstStyle/>
        <a:p>
          <a:endParaRPr lang="ru-RU"/>
        </a:p>
      </dgm:t>
    </dgm:pt>
    <dgm:pt modelId="{C0F364A7-8A54-4699-83CB-8B429661675C}" cxnId="{7A186CDB-938C-48C4-A077-05F1C2529581}" type="sibTrans">
      <dgm:prSet/>
      <dgm:spPr/>
      <dgm:t>
        <a:bodyPr/>
        <a:lstStyle/>
        <a:p>
          <a:endParaRPr lang="ru-RU"/>
        </a:p>
      </dgm:t>
    </dgm:pt>
    <dgm:pt modelId="{1C6AC70A-DFF2-44CF-B228-22FC3A547F93}">
      <dgm:prSet phldrT="[Текст]"/>
      <dgm:spPr/>
      <dgm:t>
        <a:bodyPr/>
        <a:lstStyle/>
        <a:p>
          <a:r>
            <a:rPr lang="ru-RU" dirty="0"/>
            <a:t>Игра на музыкальных инструментах </a:t>
          </a:r>
        </a:p>
      </dgm:t>
    </dgm:pt>
    <dgm:pt modelId="{12071D44-8F7F-462F-A851-FB5AA4451252}" cxnId="{AAAB7EE7-E52E-45F8-9E87-EA2DECBC12D8}" type="parTrans">
      <dgm:prSet/>
      <dgm:spPr/>
      <dgm:t>
        <a:bodyPr/>
        <a:lstStyle/>
        <a:p>
          <a:endParaRPr lang="ru-RU"/>
        </a:p>
      </dgm:t>
    </dgm:pt>
    <dgm:pt modelId="{23B78B7F-7371-4A27-AE7F-25DFA1FAC65E}" cxnId="{AAAB7EE7-E52E-45F8-9E87-EA2DECBC12D8}" type="sibTrans">
      <dgm:prSet/>
      <dgm:spPr/>
      <dgm:t>
        <a:bodyPr/>
        <a:lstStyle/>
        <a:p>
          <a:endParaRPr lang="ru-RU"/>
        </a:p>
      </dgm:t>
    </dgm:pt>
    <dgm:pt modelId="{049959BA-C480-4159-91B5-00D407C2C5CD}">
      <dgm:prSet phldrT="[Текст]"/>
      <dgm:spPr/>
      <dgm:t>
        <a:bodyPr/>
        <a:lstStyle/>
        <a:p>
          <a:r>
            <a:rPr lang="ru-RU" dirty="0"/>
            <a:t>Музыкально-дидактические игры </a:t>
          </a:r>
        </a:p>
      </dgm:t>
    </dgm:pt>
    <dgm:pt modelId="{75EBCA6F-AD22-482F-B25A-7979923EFB94}" cxnId="{9EBE5211-5143-42C0-AB5B-05166F6CD5E7}" type="parTrans">
      <dgm:prSet/>
      <dgm:spPr/>
      <dgm:t>
        <a:bodyPr/>
        <a:lstStyle/>
        <a:p>
          <a:endParaRPr lang="ru-RU"/>
        </a:p>
      </dgm:t>
    </dgm:pt>
    <dgm:pt modelId="{8A27B85C-BAAA-4611-A042-B7F9106634C8}" cxnId="{9EBE5211-5143-42C0-AB5B-05166F6CD5E7}" type="sibTrans">
      <dgm:prSet/>
      <dgm:spPr/>
      <dgm:t>
        <a:bodyPr/>
        <a:lstStyle/>
        <a:p>
          <a:endParaRPr lang="ru-RU"/>
        </a:p>
      </dgm:t>
    </dgm:pt>
    <dgm:pt modelId="{6291BAE4-2734-4470-88E2-A8BB33B19554}">
      <dgm:prSet phldrT="[Текст]"/>
      <dgm:spPr/>
      <dgm:t>
        <a:bodyPr/>
        <a:lstStyle/>
        <a:p>
          <a:r>
            <a:rPr lang="ru-RU" dirty="0"/>
            <a:t>Пение</a:t>
          </a:r>
        </a:p>
      </dgm:t>
    </dgm:pt>
    <dgm:pt modelId="{47C23CC8-B2F7-43CF-AD4D-A1E628E547BA}" cxnId="{51EDCB69-4D00-400F-8FB3-DCD592D57EFB}" type="parTrans">
      <dgm:prSet/>
      <dgm:spPr/>
      <dgm:t>
        <a:bodyPr/>
        <a:lstStyle/>
        <a:p>
          <a:endParaRPr lang="ru-RU"/>
        </a:p>
      </dgm:t>
    </dgm:pt>
    <dgm:pt modelId="{859E91B9-AEC5-46C2-8AD4-4AF1F384210A}" cxnId="{51EDCB69-4D00-400F-8FB3-DCD592D57EFB}" type="sibTrans">
      <dgm:prSet/>
      <dgm:spPr/>
      <dgm:t>
        <a:bodyPr/>
        <a:lstStyle/>
        <a:p>
          <a:endParaRPr lang="ru-RU"/>
        </a:p>
      </dgm:t>
    </dgm:pt>
    <dgm:pt modelId="{24C0D002-8C26-4DE7-8348-FB7F4D588BE7}" type="pres">
      <dgm:prSet presAssocID="{3E74581B-35E6-4C8B-89D9-E425C48862EE}" presName="cycle" presStyleCnt="0">
        <dgm:presLayoutVars>
          <dgm:dir/>
          <dgm:resizeHandles val="exact"/>
        </dgm:presLayoutVars>
      </dgm:prSet>
      <dgm:spPr/>
    </dgm:pt>
    <dgm:pt modelId="{835A9542-374F-40F3-9866-6F26B0C733F1}" type="pres">
      <dgm:prSet presAssocID="{9E991EB2-6737-49C8-9C7D-CA4DD602467C}" presName="node" presStyleLbl="node1" presStyleIdx="0" presStyleCnt="5">
        <dgm:presLayoutVars>
          <dgm:bulletEnabled val="1"/>
        </dgm:presLayoutVars>
      </dgm:prSet>
      <dgm:spPr/>
    </dgm:pt>
    <dgm:pt modelId="{BDDB0313-B98B-44E3-BA9C-26F1E1012097}" type="pres">
      <dgm:prSet presAssocID="{9E991EB2-6737-49C8-9C7D-CA4DD602467C}" presName="spNode" presStyleCnt="0"/>
      <dgm:spPr/>
    </dgm:pt>
    <dgm:pt modelId="{318184CE-9421-442C-AEB6-0D9A3D9A4E30}" type="pres">
      <dgm:prSet presAssocID="{F7D3382C-EDE8-48C6-B8B8-01AF9B090A05}" presName="sibTrans" presStyleLbl="sibTrans1D1" presStyleIdx="0" presStyleCnt="5"/>
      <dgm:spPr/>
    </dgm:pt>
    <dgm:pt modelId="{8971A03A-DEB5-49B1-840B-E96FBDEF7343}" type="pres">
      <dgm:prSet presAssocID="{ADC74013-3260-4F84-85CE-0CE623A4F7D8}" presName="node" presStyleLbl="node1" presStyleIdx="1" presStyleCnt="5">
        <dgm:presLayoutVars>
          <dgm:bulletEnabled val="1"/>
        </dgm:presLayoutVars>
      </dgm:prSet>
      <dgm:spPr/>
    </dgm:pt>
    <dgm:pt modelId="{842869F3-ADA3-4CB7-B49E-1B75E2E94851}" type="pres">
      <dgm:prSet presAssocID="{ADC74013-3260-4F84-85CE-0CE623A4F7D8}" presName="spNode" presStyleCnt="0"/>
      <dgm:spPr/>
    </dgm:pt>
    <dgm:pt modelId="{0D6041AA-BC3E-4320-97E8-551D7DC46F93}" type="pres">
      <dgm:prSet presAssocID="{C0F364A7-8A54-4699-83CB-8B429661675C}" presName="sibTrans" presStyleLbl="sibTrans1D1" presStyleIdx="1" presStyleCnt="5"/>
      <dgm:spPr/>
    </dgm:pt>
    <dgm:pt modelId="{82F7901C-B23E-4C91-9417-E8ACBF92FD85}" type="pres">
      <dgm:prSet presAssocID="{1C6AC70A-DFF2-44CF-B228-22FC3A547F93}" presName="node" presStyleLbl="node1" presStyleIdx="2" presStyleCnt="5">
        <dgm:presLayoutVars>
          <dgm:bulletEnabled val="1"/>
        </dgm:presLayoutVars>
      </dgm:prSet>
      <dgm:spPr/>
    </dgm:pt>
    <dgm:pt modelId="{8AA80881-5F6E-4212-A857-ED2269BDC99B}" type="pres">
      <dgm:prSet presAssocID="{1C6AC70A-DFF2-44CF-B228-22FC3A547F93}" presName="spNode" presStyleCnt="0"/>
      <dgm:spPr/>
    </dgm:pt>
    <dgm:pt modelId="{1E1A11FF-7CB8-414D-A168-B5E23798FB84}" type="pres">
      <dgm:prSet presAssocID="{23B78B7F-7371-4A27-AE7F-25DFA1FAC65E}" presName="sibTrans" presStyleLbl="sibTrans1D1" presStyleIdx="2" presStyleCnt="5"/>
      <dgm:spPr/>
    </dgm:pt>
    <dgm:pt modelId="{079B08D8-5F53-488B-80E9-ACD03BF97493}" type="pres">
      <dgm:prSet presAssocID="{049959BA-C480-4159-91B5-00D407C2C5CD}" presName="node" presStyleLbl="node1" presStyleIdx="3" presStyleCnt="5">
        <dgm:presLayoutVars>
          <dgm:bulletEnabled val="1"/>
        </dgm:presLayoutVars>
      </dgm:prSet>
      <dgm:spPr/>
    </dgm:pt>
    <dgm:pt modelId="{2190DDD8-07D7-4CDC-895B-3C50344EFB52}" type="pres">
      <dgm:prSet presAssocID="{049959BA-C480-4159-91B5-00D407C2C5CD}" presName="spNode" presStyleCnt="0"/>
      <dgm:spPr/>
    </dgm:pt>
    <dgm:pt modelId="{4A8400EA-279F-4B69-A54C-77BE0FC649CE}" type="pres">
      <dgm:prSet presAssocID="{8A27B85C-BAAA-4611-A042-B7F9106634C8}" presName="sibTrans" presStyleLbl="sibTrans1D1" presStyleIdx="3" presStyleCnt="5"/>
      <dgm:spPr/>
    </dgm:pt>
    <dgm:pt modelId="{4655EC5F-DA2D-4B88-99D5-20D929895399}" type="pres">
      <dgm:prSet presAssocID="{6291BAE4-2734-4470-88E2-A8BB33B19554}" presName="node" presStyleLbl="node1" presStyleIdx="4" presStyleCnt="5">
        <dgm:presLayoutVars>
          <dgm:bulletEnabled val="1"/>
        </dgm:presLayoutVars>
      </dgm:prSet>
      <dgm:spPr/>
    </dgm:pt>
    <dgm:pt modelId="{BAA44CF3-2EDE-44E3-A1D8-28AF5F2B0D4C}" type="pres">
      <dgm:prSet presAssocID="{6291BAE4-2734-4470-88E2-A8BB33B19554}" presName="spNode" presStyleCnt="0"/>
      <dgm:spPr/>
    </dgm:pt>
    <dgm:pt modelId="{BB39CA50-C8F6-47D9-A5C9-B51703DA6F6D}" type="pres">
      <dgm:prSet presAssocID="{859E91B9-AEC5-46C2-8AD4-4AF1F384210A}" presName="sibTrans" presStyleLbl="sibTrans1D1" presStyleIdx="4" presStyleCnt="5"/>
      <dgm:spPr/>
    </dgm:pt>
  </dgm:ptLst>
  <dgm:cxnLst>
    <dgm:cxn modelId="{C92CAF02-75CE-465B-BE3C-28865F708DA9}" type="presOf" srcId="{6291BAE4-2734-4470-88E2-A8BB33B19554}" destId="{4655EC5F-DA2D-4B88-99D5-20D929895399}" srcOrd="0" destOrd="0" presId="urn:microsoft.com/office/officeart/2005/8/layout/cycle6"/>
    <dgm:cxn modelId="{56627307-D06C-4C85-8B0C-F7FBAAAF228E}" type="presOf" srcId="{9E991EB2-6737-49C8-9C7D-CA4DD602467C}" destId="{835A9542-374F-40F3-9866-6F26B0C733F1}" srcOrd="0" destOrd="0" presId="urn:microsoft.com/office/officeart/2005/8/layout/cycle6"/>
    <dgm:cxn modelId="{4703DD0D-AF2A-4D40-8943-BE2E54635F6A}" type="presOf" srcId="{1C6AC70A-DFF2-44CF-B228-22FC3A547F93}" destId="{82F7901C-B23E-4C91-9417-E8ACBF92FD85}" srcOrd="0" destOrd="0" presId="urn:microsoft.com/office/officeart/2005/8/layout/cycle6"/>
    <dgm:cxn modelId="{9EBE5211-5143-42C0-AB5B-05166F6CD5E7}" srcId="{3E74581B-35E6-4C8B-89D9-E425C48862EE}" destId="{049959BA-C480-4159-91B5-00D407C2C5CD}" srcOrd="3" destOrd="0" parTransId="{75EBCA6F-AD22-482F-B25A-7979923EFB94}" sibTransId="{8A27B85C-BAAA-4611-A042-B7F9106634C8}"/>
    <dgm:cxn modelId="{C2F87526-2B15-491E-90E6-CEC814530666}" type="presOf" srcId="{ADC74013-3260-4F84-85CE-0CE623A4F7D8}" destId="{8971A03A-DEB5-49B1-840B-E96FBDEF7343}" srcOrd="0" destOrd="0" presId="urn:microsoft.com/office/officeart/2005/8/layout/cycle6"/>
    <dgm:cxn modelId="{CB843E36-B0B3-4B8C-815D-81E44E3713BE}" type="presOf" srcId="{F7D3382C-EDE8-48C6-B8B8-01AF9B090A05}" destId="{318184CE-9421-442C-AEB6-0D9A3D9A4E30}" srcOrd="0" destOrd="0" presId="urn:microsoft.com/office/officeart/2005/8/layout/cycle6"/>
    <dgm:cxn modelId="{56D6E047-CF9A-4A19-B964-C856AC94F5C5}" type="presOf" srcId="{C0F364A7-8A54-4699-83CB-8B429661675C}" destId="{0D6041AA-BC3E-4320-97E8-551D7DC46F93}" srcOrd="0" destOrd="0" presId="urn:microsoft.com/office/officeart/2005/8/layout/cycle6"/>
    <dgm:cxn modelId="{51EDCB69-4D00-400F-8FB3-DCD592D57EFB}" srcId="{3E74581B-35E6-4C8B-89D9-E425C48862EE}" destId="{6291BAE4-2734-4470-88E2-A8BB33B19554}" srcOrd="4" destOrd="0" parTransId="{47C23CC8-B2F7-43CF-AD4D-A1E628E547BA}" sibTransId="{859E91B9-AEC5-46C2-8AD4-4AF1F384210A}"/>
    <dgm:cxn modelId="{FC13D172-3F6C-4336-B7C2-89C1C3F97F6E}" type="presOf" srcId="{3E74581B-35E6-4C8B-89D9-E425C48862EE}" destId="{24C0D002-8C26-4DE7-8348-FB7F4D588BE7}" srcOrd="0" destOrd="0" presId="urn:microsoft.com/office/officeart/2005/8/layout/cycle6"/>
    <dgm:cxn modelId="{7A310791-EE1D-4C71-BA16-AC1989A163C5}" type="presOf" srcId="{859E91B9-AEC5-46C2-8AD4-4AF1F384210A}" destId="{BB39CA50-C8F6-47D9-A5C9-B51703DA6F6D}" srcOrd="0" destOrd="0" presId="urn:microsoft.com/office/officeart/2005/8/layout/cycle6"/>
    <dgm:cxn modelId="{1290DFB9-A466-42BB-A505-90A964B16A5B}" type="presOf" srcId="{23B78B7F-7371-4A27-AE7F-25DFA1FAC65E}" destId="{1E1A11FF-7CB8-414D-A168-B5E23798FB84}" srcOrd="0" destOrd="0" presId="urn:microsoft.com/office/officeart/2005/8/layout/cycle6"/>
    <dgm:cxn modelId="{8AAD4CCE-1085-41C6-A074-953562FFB6F7}" type="presOf" srcId="{049959BA-C480-4159-91B5-00D407C2C5CD}" destId="{079B08D8-5F53-488B-80E9-ACD03BF97493}" srcOrd="0" destOrd="0" presId="urn:microsoft.com/office/officeart/2005/8/layout/cycle6"/>
    <dgm:cxn modelId="{7A186CDB-938C-48C4-A077-05F1C2529581}" srcId="{3E74581B-35E6-4C8B-89D9-E425C48862EE}" destId="{ADC74013-3260-4F84-85CE-0CE623A4F7D8}" srcOrd="1" destOrd="0" parTransId="{C5CA4C5C-F176-4330-B9C0-32F10BEA37F1}" sibTransId="{C0F364A7-8A54-4699-83CB-8B429661675C}"/>
    <dgm:cxn modelId="{2F978ADD-9FFD-4AEF-826D-E5E087EC45DB}" type="presOf" srcId="{8A27B85C-BAAA-4611-A042-B7F9106634C8}" destId="{4A8400EA-279F-4B69-A54C-77BE0FC649CE}" srcOrd="0" destOrd="0" presId="urn:microsoft.com/office/officeart/2005/8/layout/cycle6"/>
    <dgm:cxn modelId="{AAAB7EE7-E52E-45F8-9E87-EA2DECBC12D8}" srcId="{3E74581B-35E6-4C8B-89D9-E425C48862EE}" destId="{1C6AC70A-DFF2-44CF-B228-22FC3A547F93}" srcOrd="2" destOrd="0" parTransId="{12071D44-8F7F-462F-A851-FB5AA4451252}" sibTransId="{23B78B7F-7371-4A27-AE7F-25DFA1FAC65E}"/>
    <dgm:cxn modelId="{C3B650EB-3B57-4698-8F0A-0C8CA2826606}" srcId="{3E74581B-35E6-4C8B-89D9-E425C48862EE}" destId="{9E991EB2-6737-49C8-9C7D-CA4DD602467C}" srcOrd="0" destOrd="0" parTransId="{C21C01D2-F646-4C21-8E63-6C7D5A6EE8DB}" sibTransId="{F7D3382C-EDE8-48C6-B8B8-01AF9B090A05}"/>
    <dgm:cxn modelId="{9F210D90-9FD4-4DB6-AD75-59F5D72CDDA4}" type="presParOf" srcId="{24C0D002-8C26-4DE7-8348-FB7F4D588BE7}" destId="{835A9542-374F-40F3-9866-6F26B0C733F1}" srcOrd="0" destOrd="0" presId="urn:microsoft.com/office/officeart/2005/8/layout/cycle6"/>
    <dgm:cxn modelId="{21705AE1-C47C-4917-A14F-8D68EC4C1B6D}" type="presParOf" srcId="{24C0D002-8C26-4DE7-8348-FB7F4D588BE7}" destId="{BDDB0313-B98B-44E3-BA9C-26F1E1012097}" srcOrd="1" destOrd="0" presId="urn:microsoft.com/office/officeart/2005/8/layout/cycle6"/>
    <dgm:cxn modelId="{FB8344B9-611D-478A-85CD-485F9BF39A55}" type="presParOf" srcId="{24C0D002-8C26-4DE7-8348-FB7F4D588BE7}" destId="{318184CE-9421-442C-AEB6-0D9A3D9A4E30}" srcOrd="2" destOrd="0" presId="urn:microsoft.com/office/officeart/2005/8/layout/cycle6"/>
    <dgm:cxn modelId="{93C01061-5CB2-42CF-BBBB-794A6E39184F}" type="presParOf" srcId="{24C0D002-8C26-4DE7-8348-FB7F4D588BE7}" destId="{8971A03A-DEB5-49B1-840B-E96FBDEF7343}" srcOrd="3" destOrd="0" presId="urn:microsoft.com/office/officeart/2005/8/layout/cycle6"/>
    <dgm:cxn modelId="{E7C4CEA4-8D77-4F8B-A618-12217AD623FE}" type="presParOf" srcId="{24C0D002-8C26-4DE7-8348-FB7F4D588BE7}" destId="{842869F3-ADA3-4CB7-B49E-1B75E2E94851}" srcOrd="4" destOrd="0" presId="urn:microsoft.com/office/officeart/2005/8/layout/cycle6"/>
    <dgm:cxn modelId="{A63B9C6A-AB02-400A-B3CD-8A7DE7082AFE}" type="presParOf" srcId="{24C0D002-8C26-4DE7-8348-FB7F4D588BE7}" destId="{0D6041AA-BC3E-4320-97E8-551D7DC46F93}" srcOrd="5" destOrd="0" presId="urn:microsoft.com/office/officeart/2005/8/layout/cycle6"/>
    <dgm:cxn modelId="{06526E92-DDE3-4FEE-A3F4-848309F493FA}" type="presParOf" srcId="{24C0D002-8C26-4DE7-8348-FB7F4D588BE7}" destId="{82F7901C-B23E-4C91-9417-E8ACBF92FD85}" srcOrd="6" destOrd="0" presId="urn:microsoft.com/office/officeart/2005/8/layout/cycle6"/>
    <dgm:cxn modelId="{044AD961-FC72-4F5E-9F29-29D172ABED7E}" type="presParOf" srcId="{24C0D002-8C26-4DE7-8348-FB7F4D588BE7}" destId="{8AA80881-5F6E-4212-A857-ED2269BDC99B}" srcOrd="7" destOrd="0" presId="urn:microsoft.com/office/officeart/2005/8/layout/cycle6"/>
    <dgm:cxn modelId="{BF042D88-13A5-495F-9A3E-9DEFC2D602F4}" type="presParOf" srcId="{24C0D002-8C26-4DE7-8348-FB7F4D588BE7}" destId="{1E1A11FF-7CB8-414D-A168-B5E23798FB84}" srcOrd="8" destOrd="0" presId="urn:microsoft.com/office/officeart/2005/8/layout/cycle6"/>
    <dgm:cxn modelId="{FFA817E2-0704-4FBA-B004-1CB246C0071E}" type="presParOf" srcId="{24C0D002-8C26-4DE7-8348-FB7F4D588BE7}" destId="{079B08D8-5F53-488B-80E9-ACD03BF97493}" srcOrd="9" destOrd="0" presId="urn:microsoft.com/office/officeart/2005/8/layout/cycle6"/>
    <dgm:cxn modelId="{D4680E45-4A79-42DC-8CDA-23D5554E2945}" type="presParOf" srcId="{24C0D002-8C26-4DE7-8348-FB7F4D588BE7}" destId="{2190DDD8-07D7-4CDC-895B-3C50344EFB52}" srcOrd="10" destOrd="0" presId="urn:microsoft.com/office/officeart/2005/8/layout/cycle6"/>
    <dgm:cxn modelId="{ED901443-0547-4BB9-AC44-4D7F982AFCA7}" type="presParOf" srcId="{24C0D002-8C26-4DE7-8348-FB7F4D588BE7}" destId="{4A8400EA-279F-4B69-A54C-77BE0FC649CE}" srcOrd="11" destOrd="0" presId="urn:microsoft.com/office/officeart/2005/8/layout/cycle6"/>
    <dgm:cxn modelId="{5C97A4E4-4D4E-439D-B4B1-47153FEF7614}" type="presParOf" srcId="{24C0D002-8C26-4DE7-8348-FB7F4D588BE7}" destId="{4655EC5F-DA2D-4B88-99D5-20D929895399}" srcOrd="12" destOrd="0" presId="urn:microsoft.com/office/officeart/2005/8/layout/cycle6"/>
    <dgm:cxn modelId="{DD827D85-0AFC-484F-80A8-1B8151A6920D}" type="presParOf" srcId="{24C0D002-8C26-4DE7-8348-FB7F4D588BE7}" destId="{BAA44CF3-2EDE-44E3-A1D8-28AF5F2B0D4C}" srcOrd="13" destOrd="0" presId="urn:microsoft.com/office/officeart/2005/8/layout/cycle6"/>
    <dgm:cxn modelId="{0118EB03-82D1-435C-A143-84543D31CCFC}" type="presParOf" srcId="{24C0D002-8C26-4DE7-8348-FB7F4D588BE7}" destId="{BB39CA50-C8F6-47D9-A5C9-B51703DA6F6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ED116C-4984-4F5B-94A4-2D1CAF8787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A3BB99-5BBD-40BE-8A1A-51C83A91FDFC}">
      <dgm:prSet phldrT="[Текст]"/>
      <dgm:spPr/>
      <dgm:t>
        <a:bodyPr/>
        <a:lstStyle/>
        <a:p>
          <a:r>
            <a:rPr lang="ru-RU" dirty="0"/>
            <a:t>Демонстрация портретов композиторов </a:t>
          </a:r>
        </a:p>
      </dgm:t>
    </dgm:pt>
    <dgm:pt modelId="{60F6CAA3-A642-4287-BECB-50EB009376D9}" cxnId="{5072B145-A33F-40A0-A315-7AC47515A8C1}" type="parTrans">
      <dgm:prSet/>
      <dgm:spPr/>
      <dgm:t>
        <a:bodyPr/>
        <a:lstStyle/>
        <a:p>
          <a:endParaRPr lang="ru-RU"/>
        </a:p>
      </dgm:t>
    </dgm:pt>
    <dgm:pt modelId="{EEF68083-56B4-471A-ADD9-0D7854B09EAB}" cxnId="{5072B145-A33F-40A0-A315-7AC47515A8C1}" type="sibTrans">
      <dgm:prSet/>
      <dgm:spPr/>
      <dgm:t>
        <a:bodyPr/>
        <a:lstStyle/>
        <a:p>
          <a:endParaRPr lang="ru-RU"/>
        </a:p>
      </dgm:t>
    </dgm:pt>
    <dgm:pt modelId="{221DCE36-5A09-4C03-B83B-CC7E479A525E}">
      <dgm:prSet phldrT="[Текст]"/>
      <dgm:spPr/>
      <dgm:t>
        <a:bodyPr/>
        <a:lstStyle/>
        <a:p>
          <a:r>
            <a:rPr lang="ru-RU" dirty="0"/>
            <a:t>Иллюстрации к музыкальному произведению</a:t>
          </a:r>
        </a:p>
      </dgm:t>
    </dgm:pt>
    <dgm:pt modelId="{A6FB1BFC-EA0C-4DBD-B38B-47829D4D6214}" cxnId="{E7F4493C-D734-4882-BE37-F8534E04BC40}" type="parTrans">
      <dgm:prSet/>
      <dgm:spPr/>
      <dgm:t>
        <a:bodyPr/>
        <a:lstStyle/>
        <a:p>
          <a:endParaRPr lang="ru-RU"/>
        </a:p>
      </dgm:t>
    </dgm:pt>
    <dgm:pt modelId="{C0AE9A3D-4727-4C37-9750-AF4B1D146425}" cxnId="{E7F4493C-D734-4882-BE37-F8534E04BC40}" type="sibTrans">
      <dgm:prSet/>
      <dgm:spPr/>
      <dgm:t>
        <a:bodyPr/>
        <a:lstStyle/>
        <a:p>
          <a:endParaRPr lang="ru-RU"/>
        </a:p>
      </dgm:t>
    </dgm:pt>
    <dgm:pt modelId="{24DA3709-BC6C-4889-8118-35835C3A701A}">
      <dgm:prSet phldrT="[Текст]"/>
      <dgm:spPr/>
      <dgm:t>
        <a:bodyPr/>
        <a:lstStyle/>
        <a:p>
          <a:r>
            <a:rPr lang="ru-RU" dirty="0"/>
            <a:t>Подборка слайдов и видеороликов </a:t>
          </a:r>
        </a:p>
      </dgm:t>
    </dgm:pt>
    <dgm:pt modelId="{41D7A990-922B-4E4F-BF8A-12B44C0FE3B3}" cxnId="{2DE3DB02-9B1A-4509-9D6D-5CFCA200C708}" type="parTrans">
      <dgm:prSet/>
      <dgm:spPr/>
      <dgm:t>
        <a:bodyPr/>
        <a:lstStyle/>
        <a:p>
          <a:endParaRPr lang="ru-RU"/>
        </a:p>
      </dgm:t>
    </dgm:pt>
    <dgm:pt modelId="{859D22A5-3879-469E-9049-716473876307}" cxnId="{2DE3DB02-9B1A-4509-9D6D-5CFCA200C708}" type="sibTrans">
      <dgm:prSet/>
      <dgm:spPr/>
      <dgm:t>
        <a:bodyPr/>
        <a:lstStyle/>
        <a:p>
          <a:endParaRPr lang="ru-RU"/>
        </a:p>
      </dgm:t>
    </dgm:pt>
    <dgm:pt modelId="{A7B8FBBC-B941-4303-9BE8-CF3C6F5B52C2}" type="pres">
      <dgm:prSet presAssocID="{85ED116C-4984-4F5B-94A4-2D1CAF878716}" presName="linear" presStyleCnt="0">
        <dgm:presLayoutVars>
          <dgm:dir/>
          <dgm:animLvl val="lvl"/>
          <dgm:resizeHandles val="exact"/>
        </dgm:presLayoutVars>
      </dgm:prSet>
      <dgm:spPr/>
    </dgm:pt>
    <dgm:pt modelId="{748A3687-4F99-486F-9FEE-5A43F87DAAE3}" type="pres">
      <dgm:prSet presAssocID="{3BA3BB99-5BBD-40BE-8A1A-51C83A91FDFC}" presName="parentLin" presStyleCnt="0"/>
      <dgm:spPr/>
    </dgm:pt>
    <dgm:pt modelId="{630521AE-5872-40F6-9C2B-C2FC48D4D5B6}" type="pres">
      <dgm:prSet presAssocID="{3BA3BB99-5BBD-40BE-8A1A-51C83A91FDFC}" presName="parentLeftMargin" presStyleLbl="node1" presStyleIdx="0" presStyleCnt="3"/>
      <dgm:spPr/>
    </dgm:pt>
    <dgm:pt modelId="{8AD93DD3-E5AA-4A2D-97E5-AA98098A545A}" type="pres">
      <dgm:prSet presAssocID="{3BA3BB99-5BBD-40BE-8A1A-51C83A91FDF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5FEB6A-69A7-4563-8D42-9F458A899173}" type="pres">
      <dgm:prSet presAssocID="{3BA3BB99-5BBD-40BE-8A1A-51C83A91FDFC}" presName="negativeSpace" presStyleCnt="0"/>
      <dgm:spPr/>
    </dgm:pt>
    <dgm:pt modelId="{C9FF03F8-93EE-4CC7-953D-53823A5F21A0}" type="pres">
      <dgm:prSet presAssocID="{3BA3BB99-5BBD-40BE-8A1A-51C83A91FDFC}" presName="childText" presStyleLbl="conFgAcc1" presStyleIdx="0" presStyleCnt="3">
        <dgm:presLayoutVars>
          <dgm:bulletEnabled val="1"/>
        </dgm:presLayoutVars>
      </dgm:prSet>
      <dgm:spPr/>
    </dgm:pt>
    <dgm:pt modelId="{C44791E2-1FC0-4608-A09C-388975B098A0}" type="pres">
      <dgm:prSet presAssocID="{EEF68083-56B4-471A-ADD9-0D7854B09EAB}" presName="spaceBetweenRectangles" presStyleCnt="0"/>
      <dgm:spPr/>
    </dgm:pt>
    <dgm:pt modelId="{E29D958C-55A1-4FF9-BAF5-0C236874F0E4}" type="pres">
      <dgm:prSet presAssocID="{221DCE36-5A09-4C03-B83B-CC7E479A525E}" presName="parentLin" presStyleCnt="0"/>
      <dgm:spPr/>
    </dgm:pt>
    <dgm:pt modelId="{1DC77B33-2E5D-4788-9597-8ECB0B1C74D0}" type="pres">
      <dgm:prSet presAssocID="{221DCE36-5A09-4C03-B83B-CC7E479A525E}" presName="parentLeftMargin" presStyleLbl="node1" presStyleIdx="0" presStyleCnt="3"/>
      <dgm:spPr/>
    </dgm:pt>
    <dgm:pt modelId="{3ECA01ED-2E07-4DDA-AF35-B86CA90619D5}" type="pres">
      <dgm:prSet presAssocID="{221DCE36-5A09-4C03-B83B-CC7E479A525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25BB30-7F26-45A7-BD43-ADA6B9254684}" type="pres">
      <dgm:prSet presAssocID="{221DCE36-5A09-4C03-B83B-CC7E479A525E}" presName="negativeSpace" presStyleCnt="0"/>
      <dgm:spPr/>
    </dgm:pt>
    <dgm:pt modelId="{48225963-1BAA-4FE8-BAFF-A0265956B304}" type="pres">
      <dgm:prSet presAssocID="{221DCE36-5A09-4C03-B83B-CC7E479A525E}" presName="childText" presStyleLbl="conFgAcc1" presStyleIdx="1" presStyleCnt="3">
        <dgm:presLayoutVars>
          <dgm:bulletEnabled val="1"/>
        </dgm:presLayoutVars>
      </dgm:prSet>
      <dgm:spPr/>
    </dgm:pt>
    <dgm:pt modelId="{43821A0C-FE7E-4D73-BCA8-8DB3B2D2F216}" type="pres">
      <dgm:prSet presAssocID="{C0AE9A3D-4727-4C37-9750-AF4B1D146425}" presName="spaceBetweenRectangles" presStyleCnt="0"/>
      <dgm:spPr/>
    </dgm:pt>
    <dgm:pt modelId="{9606C1BF-6CE5-4C5A-83EB-BF8E3F07C428}" type="pres">
      <dgm:prSet presAssocID="{24DA3709-BC6C-4889-8118-35835C3A701A}" presName="parentLin" presStyleCnt="0"/>
      <dgm:spPr/>
    </dgm:pt>
    <dgm:pt modelId="{FAE9AD77-421D-424B-BF24-C0BA7293D5ED}" type="pres">
      <dgm:prSet presAssocID="{24DA3709-BC6C-4889-8118-35835C3A701A}" presName="parentLeftMargin" presStyleLbl="node1" presStyleIdx="1" presStyleCnt="3"/>
      <dgm:spPr/>
    </dgm:pt>
    <dgm:pt modelId="{AEC6B8CF-8037-4E4D-BAA9-6CE278581BC9}" type="pres">
      <dgm:prSet presAssocID="{24DA3709-BC6C-4889-8118-35835C3A701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54DFE3A-0CAC-493E-9EAE-8FD58AB84F82}" type="pres">
      <dgm:prSet presAssocID="{24DA3709-BC6C-4889-8118-35835C3A701A}" presName="negativeSpace" presStyleCnt="0"/>
      <dgm:spPr/>
    </dgm:pt>
    <dgm:pt modelId="{B989870F-6932-4963-AD8E-53526B6BBE18}" type="pres">
      <dgm:prSet presAssocID="{24DA3709-BC6C-4889-8118-35835C3A701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E3DB02-9B1A-4509-9D6D-5CFCA200C708}" srcId="{85ED116C-4984-4F5B-94A4-2D1CAF878716}" destId="{24DA3709-BC6C-4889-8118-35835C3A701A}" srcOrd="2" destOrd="0" parTransId="{41D7A990-922B-4E4F-BF8A-12B44C0FE3B3}" sibTransId="{859D22A5-3879-469E-9049-716473876307}"/>
    <dgm:cxn modelId="{D9384F20-F9C9-4841-834D-EB7818B683BE}" type="presOf" srcId="{24DA3709-BC6C-4889-8118-35835C3A701A}" destId="{AEC6B8CF-8037-4E4D-BAA9-6CE278581BC9}" srcOrd="1" destOrd="0" presId="urn:microsoft.com/office/officeart/2005/8/layout/list1"/>
    <dgm:cxn modelId="{E7F4493C-D734-4882-BE37-F8534E04BC40}" srcId="{85ED116C-4984-4F5B-94A4-2D1CAF878716}" destId="{221DCE36-5A09-4C03-B83B-CC7E479A525E}" srcOrd="1" destOrd="0" parTransId="{A6FB1BFC-EA0C-4DBD-B38B-47829D4D6214}" sibTransId="{C0AE9A3D-4727-4C37-9750-AF4B1D146425}"/>
    <dgm:cxn modelId="{5072B145-A33F-40A0-A315-7AC47515A8C1}" srcId="{85ED116C-4984-4F5B-94A4-2D1CAF878716}" destId="{3BA3BB99-5BBD-40BE-8A1A-51C83A91FDFC}" srcOrd="0" destOrd="0" parTransId="{60F6CAA3-A642-4287-BECB-50EB009376D9}" sibTransId="{EEF68083-56B4-471A-ADD9-0D7854B09EAB}"/>
    <dgm:cxn modelId="{7C6F1367-3AE0-4283-A741-200C8D0EAFA4}" type="presOf" srcId="{221DCE36-5A09-4C03-B83B-CC7E479A525E}" destId="{1DC77B33-2E5D-4788-9597-8ECB0B1C74D0}" srcOrd="0" destOrd="0" presId="urn:microsoft.com/office/officeart/2005/8/layout/list1"/>
    <dgm:cxn modelId="{B7DEEB78-7E38-4372-936B-0897200FCAC2}" type="presOf" srcId="{85ED116C-4984-4F5B-94A4-2D1CAF878716}" destId="{A7B8FBBC-B941-4303-9BE8-CF3C6F5B52C2}" srcOrd="0" destOrd="0" presId="urn:microsoft.com/office/officeart/2005/8/layout/list1"/>
    <dgm:cxn modelId="{14F890AF-096C-44A0-BB89-54ED8798FB3B}" type="presOf" srcId="{3BA3BB99-5BBD-40BE-8A1A-51C83A91FDFC}" destId="{8AD93DD3-E5AA-4A2D-97E5-AA98098A545A}" srcOrd="1" destOrd="0" presId="urn:microsoft.com/office/officeart/2005/8/layout/list1"/>
    <dgm:cxn modelId="{8A6ABCBC-3E98-4A06-87F3-1A7A1CD67BB1}" type="presOf" srcId="{24DA3709-BC6C-4889-8118-35835C3A701A}" destId="{FAE9AD77-421D-424B-BF24-C0BA7293D5ED}" srcOrd="0" destOrd="0" presId="urn:microsoft.com/office/officeart/2005/8/layout/list1"/>
    <dgm:cxn modelId="{E6EB0ABE-8A6A-4115-9A2B-725C4CE81EEA}" type="presOf" srcId="{3BA3BB99-5BBD-40BE-8A1A-51C83A91FDFC}" destId="{630521AE-5872-40F6-9C2B-C2FC48D4D5B6}" srcOrd="0" destOrd="0" presId="urn:microsoft.com/office/officeart/2005/8/layout/list1"/>
    <dgm:cxn modelId="{B1ED69C4-CED1-4B1C-9376-CC31A1CACF8A}" type="presOf" srcId="{221DCE36-5A09-4C03-B83B-CC7E479A525E}" destId="{3ECA01ED-2E07-4DDA-AF35-B86CA90619D5}" srcOrd="1" destOrd="0" presId="urn:microsoft.com/office/officeart/2005/8/layout/list1"/>
    <dgm:cxn modelId="{278C72F1-4A01-4197-A95E-BC158A6DF2C6}" type="presParOf" srcId="{A7B8FBBC-B941-4303-9BE8-CF3C6F5B52C2}" destId="{748A3687-4F99-486F-9FEE-5A43F87DAAE3}" srcOrd="0" destOrd="0" presId="urn:microsoft.com/office/officeart/2005/8/layout/list1"/>
    <dgm:cxn modelId="{67B4C326-EEFA-4E26-919D-2FA923630381}" type="presParOf" srcId="{748A3687-4F99-486F-9FEE-5A43F87DAAE3}" destId="{630521AE-5872-40F6-9C2B-C2FC48D4D5B6}" srcOrd="0" destOrd="0" presId="urn:microsoft.com/office/officeart/2005/8/layout/list1"/>
    <dgm:cxn modelId="{2EC382A7-007D-4E68-A174-7ACDF73CC7A1}" type="presParOf" srcId="{748A3687-4F99-486F-9FEE-5A43F87DAAE3}" destId="{8AD93DD3-E5AA-4A2D-97E5-AA98098A545A}" srcOrd="1" destOrd="0" presId="urn:microsoft.com/office/officeart/2005/8/layout/list1"/>
    <dgm:cxn modelId="{7DB1EE51-BBA0-407A-8494-AC870A1F1D29}" type="presParOf" srcId="{A7B8FBBC-B941-4303-9BE8-CF3C6F5B52C2}" destId="{7F5FEB6A-69A7-4563-8D42-9F458A899173}" srcOrd="1" destOrd="0" presId="urn:microsoft.com/office/officeart/2005/8/layout/list1"/>
    <dgm:cxn modelId="{170BC1FC-0959-4644-8883-0F9A0C7D0F6F}" type="presParOf" srcId="{A7B8FBBC-B941-4303-9BE8-CF3C6F5B52C2}" destId="{C9FF03F8-93EE-4CC7-953D-53823A5F21A0}" srcOrd="2" destOrd="0" presId="urn:microsoft.com/office/officeart/2005/8/layout/list1"/>
    <dgm:cxn modelId="{8FE124BF-19DC-4327-9A7C-E33DA80E09D3}" type="presParOf" srcId="{A7B8FBBC-B941-4303-9BE8-CF3C6F5B52C2}" destId="{C44791E2-1FC0-4608-A09C-388975B098A0}" srcOrd="3" destOrd="0" presId="urn:microsoft.com/office/officeart/2005/8/layout/list1"/>
    <dgm:cxn modelId="{D6AA34D4-5F7A-45F2-A7D3-7E43354D762E}" type="presParOf" srcId="{A7B8FBBC-B941-4303-9BE8-CF3C6F5B52C2}" destId="{E29D958C-55A1-4FF9-BAF5-0C236874F0E4}" srcOrd="4" destOrd="0" presId="urn:microsoft.com/office/officeart/2005/8/layout/list1"/>
    <dgm:cxn modelId="{D182EB0B-4F32-4061-BA9E-6432CE9ED96C}" type="presParOf" srcId="{E29D958C-55A1-4FF9-BAF5-0C236874F0E4}" destId="{1DC77B33-2E5D-4788-9597-8ECB0B1C74D0}" srcOrd="0" destOrd="0" presId="urn:microsoft.com/office/officeart/2005/8/layout/list1"/>
    <dgm:cxn modelId="{504B1CF8-268A-4116-A55E-035397520F9F}" type="presParOf" srcId="{E29D958C-55A1-4FF9-BAF5-0C236874F0E4}" destId="{3ECA01ED-2E07-4DDA-AF35-B86CA90619D5}" srcOrd="1" destOrd="0" presId="urn:microsoft.com/office/officeart/2005/8/layout/list1"/>
    <dgm:cxn modelId="{357150A9-A752-4310-963C-D13C5E542404}" type="presParOf" srcId="{A7B8FBBC-B941-4303-9BE8-CF3C6F5B52C2}" destId="{3B25BB30-7F26-45A7-BD43-ADA6B9254684}" srcOrd="5" destOrd="0" presId="urn:microsoft.com/office/officeart/2005/8/layout/list1"/>
    <dgm:cxn modelId="{40EC1053-49B8-41FE-9DF9-43C889A70ABA}" type="presParOf" srcId="{A7B8FBBC-B941-4303-9BE8-CF3C6F5B52C2}" destId="{48225963-1BAA-4FE8-BAFF-A0265956B304}" srcOrd="6" destOrd="0" presId="urn:microsoft.com/office/officeart/2005/8/layout/list1"/>
    <dgm:cxn modelId="{90331408-64B0-4DF8-8A3E-A2C7D77495DC}" type="presParOf" srcId="{A7B8FBBC-B941-4303-9BE8-CF3C6F5B52C2}" destId="{43821A0C-FE7E-4D73-BCA8-8DB3B2D2F216}" srcOrd="7" destOrd="0" presId="urn:microsoft.com/office/officeart/2005/8/layout/list1"/>
    <dgm:cxn modelId="{68BF058C-4F33-4605-BC7D-E0F263D88DA4}" type="presParOf" srcId="{A7B8FBBC-B941-4303-9BE8-CF3C6F5B52C2}" destId="{9606C1BF-6CE5-4C5A-83EB-BF8E3F07C428}" srcOrd="8" destOrd="0" presId="urn:microsoft.com/office/officeart/2005/8/layout/list1"/>
    <dgm:cxn modelId="{691E956B-97D5-4C63-AB35-83824699AEA6}" type="presParOf" srcId="{9606C1BF-6CE5-4C5A-83EB-BF8E3F07C428}" destId="{FAE9AD77-421D-424B-BF24-C0BA7293D5ED}" srcOrd="0" destOrd="0" presId="urn:microsoft.com/office/officeart/2005/8/layout/list1"/>
    <dgm:cxn modelId="{A30E62AC-7F32-457C-AD32-5837E7A73AF3}" type="presParOf" srcId="{9606C1BF-6CE5-4C5A-83EB-BF8E3F07C428}" destId="{AEC6B8CF-8037-4E4D-BAA9-6CE278581BC9}" srcOrd="1" destOrd="0" presId="urn:microsoft.com/office/officeart/2005/8/layout/list1"/>
    <dgm:cxn modelId="{0AF500DA-B57F-481C-8996-9D77FC2204B1}" type="presParOf" srcId="{A7B8FBBC-B941-4303-9BE8-CF3C6F5B52C2}" destId="{C54DFE3A-0CAC-493E-9EAE-8FD58AB84F82}" srcOrd="9" destOrd="0" presId="urn:microsoft.com/office/officeart/2005/8/layout/list1"/>
    <dgm:cxn modelId="{E738C544-74C6-4063-8A57-5B3E316408F9}" type="presParOf" srcId="{A7B8FBBC-B941-4303-9BE8-CF3C6F5B52C2}" destId="{B989870F-6932-4963-AD8E-53526B6BBE1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0515600" cy="5307202"/>
        <a:chOff x="0" y="0"/>
        <a:chExt cx="10515600" cy="5307202"/>
      </a:xfrm>
    </dsp:grpSpPr>
    <dsp:sp modelId="{835A9542-374F-40F3-9866-6F26B0C733F1}">
      <dsp:nvSpPr>
        <dsp:cNvPr id="3" name="Скругленный прямоугольник 2"/>
        <dsp:cNvSpPr/>
      </dsp:nvSpPr>
      <dsp:spPr bwMode="white">
        <a:xfrm>
          <a:off x="4384912" y="0"/>
          <a:ext cx="1745776" cy="113475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Восприятие музыки </a:t>
          </a:r>
        </a:p>
      </dsp:txBody>
      <dsp:txXfrm>
        <a:off x="4384912" y="0"/>
        <a:ext cx="1745776" cy="1134755"/>
      </dsp:txXfrm>
    </dsp:sp>
    <dsp:sp modelId="{318184CE-9421-442C-AEB6-0D9A3D9A4E30}">
      <dsp:nvSpPr>
        <dsp:cNvPr id="4" name="Дуга 3"/>
        <dsp:cNvSpPr/>
      </dsp:nvSpPr>
      <dsp:spPr bwMode="white">
        <a:xfrm>
          <a:off x="2992634" y="567377"/>
          <a:ext cx="4530332" cy="4530332"/>
        </a:xfrm>
        <a:prstGeom prst="arc">
          <a:avLst>
            <a:gd name="adj1" fmla="val 17579926"/>
            <a:gd name="adj2" fmla="val 19538753"/>
          </a:avLst>
        </a:prstGeom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992634" y="567377"/>
        <a:ext cx="4530332" cy="4530332"/>
      </dsp:txXfrm>
    </dsp:sp>
    <dsp:sp modelId="{8971A03A-DEB5-49B1-840B-E96FBDEF7343}">
      <dsp:nvSpPr>
        <dsp:cNvPr id="5" name="Скругленный прямоугольник 4"/>
        <dsp:cNvSpPr/>
      </dsp:nvSpPr>
      <dsp:spPr bwMode="white">
        <a:xfrm>
          <a:off x="6539213" y="1565191"/>
          <a:ext cx="1745776" cy="113475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Музыкально-ритмические движения</a:t>
          </a:r>
        </a:p>
      </dsp:txBody>
      <dsp:txXfrm>
        <a:off x="6539213" y="1565191"/>
        <a:ext cx="1745776" cy="1134755"/>
      </dsp:txXfrm>
    </dsp:sp>
    <dsp:sp modelId="{0D6041AA-BC3E-4320-97E8-551D7DC46F93}">
      <dsp:nvSpPr>
        <dsp:cNvPr id="6" name="Дуга 5"/>
        <dsp:cNvSpPr/>
      </dsp:nvSpPr>
      <dsp:spPr bwMode="white">
        <a:xfrm>
          <a:off x="2992634" y="567377"/>
          <a:ext cx="4530332" cy="4530332"/>
        </a:xfrm>
        <a:prstGeom prst="arc">
          <a:avLst>
            <a:gd name="adj1" fmla="val 21421033"/>
            <a:gd name="adj2" fmla="val 2014897"/>
          </a:avLst>
        </a:prstGeom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992634" y="567377"/>
        <a:ext cx="4530332" cy="4530332"/>
      </dsp:txXfrm>
    </dsp:sp>
    <dsp:sp modelId="{82F7901C-B23E-4C91-9417-E8ACBF92FD85}">
      <dsp:nvSpPr>
        <dsp:cNvPr id="7" name="Скругленный прямоугольник 6"/>
        <dsp:cNvSpPr/>
      </dsp:nvSpPr>
      <dsp:spPr bwMode="white">
        <a:xfrm>
          <a:off x="5716343" y="4097723"/>
          <a:ext cx="1745776" cy="113475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Игра на музыкальных инструментах </a:t>
          </a:r>
        </a:p>
      </dsp:txBody>
      <dsp:txXfrm>
        <a:off x="5716343" y="4097723"/>
        <a:ext cx="1745776" cy="1134755"/>
      </dsp:txXfrm>
    </dsp:sp>
    <dsp:sp modelId="{1E1A11FF-7CB8-414D-A168-B5E23798FB84}">
      <dsp:nvSpPr>
        <dsp:cNvPr id="8" name="Дуга 7"/>
        <dsp:cNvSpPr/>
      </dsp:nvSpPr>
      <dsp:spPr bwMode="white">
        <a:xfrm>
          <a:off x="2992634" y="567377"/>
          <a:ext cx="4530332" cy="4530332"/>
        </a:xfrm>
        <a:prstGeom prst="arc">
          <a:avLst>
            <a:gd name="adj1" fmla="val 4713260"/>
            <a:gd name="adj2" fmla="val 6086739"/>
          </a:avLst>
        </a:prstGeom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992634" y="567377"/>
        <a:ext cx="4530332" cy="4530332"/>
      </dsp:txXfrm>
    </dsp:sp>
    <dsp:sp modelId="{079B08D8-5F53-488B-80E9-ACD03BF97493}">
      <dsp:nvSpPr>
        <dsp:cNvPr id="9" name="Скругленный прямоугольник 8"/>
        <dsp:cNvSpPr/>
      </dsp:nvSpPr>
      <dsp:spPr bwMode="white">
        <a:xfrm>
          <a:off x="3053481" y="4097723"/>
          <a:ext cx="1745776" cy="113475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Музыкально-дидактические игры </a:t>
          </a:r>
        </a:p>
      </dsp:txBody>
      <dsp:txXfrm>
        <a:off x="3053481" y="4097723"/>
        <a:ext cx="1745776" cy="1134755"/>
      </dsp:txXfrm>
    </dsp:sp>
    <dsp:sp modelId="{4A8400EA-279F-4B69-A54C-77BE0FC649CE}">
      <dsp:nvSpPr>
        <dsp:cNvPr id="10" name="Дуга 9"/>
        <dsp:cNvSpPr/>
      </dsp:nvSpPr>
      <dsp:spPr bwMode="white">
        <a:xfrm>
          <a:off x="2992634" y="567377"/>
          <a:ext cx="4530332" cy="4530332"/>
        </a:xfrm>
        <a:prstGeom prst="arc">
          <a:avLst>
            <a:gd name="adj1" fmla="val 8785102"/>
            <a:gd name="adj2" fmla="val 10978966"/>
          </a:avLst>
        </a:prstGeom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992634" y="567377"/>
        <a:ext cx="4530332" cy="4530332"/>
      </dsp:txXfrm>
    </dsp:sp>
    <dsp:sp modelId="{4655EC5F-DA2D-4B88-99D5-20D929895399}">
      <dsp:nvSpPr>
        <dsp:cNvPr id="11" name="Скругленный прямоугольник 10"/>
        <dsp:cNvSpPr/>
      </dsp:nvSpPr>
      <dsp:spPr bwMode="white">
        <a:xfrm>
          <a:off x="2230611" y="1565191"/>
          <a:ext cx="1745776" cy="113475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Пение</a:t>
          </a:r>
        </a:p>
      </dsp:txBody>
      <dsp:txXfrm>
        <a:off x="2230611" y="1565191"/>
        <a:ext cx="1745776" cy="1134755"/>
      </dsp:txXfrm>
    </dsp:sp>
    <dsp:sp modelId="{BB39CA50-C8F6-47D9-A5C9-B51703DA6F6D}">
      <dsp:nvSpPr>
        <dsp:cNvPr id="12" name="Дуга 11"/>
        <dsp:cNvSpPr/>
      </dsp:nvSpPr>
      <dsp:spPr bwMode="white">
        <a:xfrm>
          <a:off x="2992634" y="567377"/>
          <a:ext cx="4530332" cy="4530332"/>
        </a:xfrm>
        <a:prstGeom prst="arc">
          <a:avLst>
            <a:gd name="adj1" fmla="val 12861246"/>
            <a:gd name="adj2" fmla="val 14820073"/>
          </a:avLst>
        </a:prstGeom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992634" y="567377"/>
        <a:ext cx="4530332" cy="4530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C9FF03F8-93EE-4CC7-953D-53823A5F21A0}">
      <dsp:nvSpPr>
        <dsp:cNvPr id="5" name="Прямоугольник 4"/>
        <dsp:cNvSpPr/>
      </dsp:nvSpPr>
      <dsp:spPr bwMode="white">
        <a:xfrm>
          <a:off x="0" y="860589"/>
          <a:ext cx="10515600" cy="6552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16127" tIns="541528" rIns="816127" bIns="184912" anchor="t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860589"/>
        <a:ext cx="10515600" cy="655200"/>
      </dsp:txXfrm>
    </dsp:sp>
    <dsp:sp modelId="{8AD93DD3-E5AA-4A2D-97E5-AA98098A545A}">
      <dsp:nvSpPr>
        <dsp:cNvPr id="4" name="Скругленный прямоугольник 3"/>
        <dsp:cNvSpPr/>
      </dsp:nvSpPr>
      <dsp:spPr bwMode="white">
        <a:xfrm>
          <a:off x="525780" y="476829"/>
          <a:ext cx="7360920" cy="7675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78225" tIns="0" rIns="278225" bIns="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Демонстрация портретов композиторов </a:t>
          </a:r>
        </a:p>
      </dsp:txBody>
      <dsp:txXfrm>
        <a:off x="525780" y="476829"/>
        <a:ext cx="7360920" cy="767520"/>
      </dsp:txXfrm>
    </dsp:sp>
    <dsp:sp modelId="{48225963-1BAA-4FE8-BAFF-A0265956B304}">
      <dsp:nvSpPr>
        <dsp:cNvPr id="8" name="Прямоугольник 7"/>
        <dsp:cNvSpPr/>
      </dsp:nvSpPr>
      <dsp:spPr bwMode="white">
        <a:xfrm>
          <a:off x="0" y="2039949"/>
          <a:ext cx="10515600" cy="6552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16127" tIns="541528" rIns="816127" bIns="184912" anchor="t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039949"/>
        <a:ext cx="10515600" cy="655200"/>
      </dsp:txXfrm>
    </dsp:sp>
    <dsp:sp modelId="{3ECA01ED-2E07-4DDA-AF35-B86CA90619D5}">
      <dsp:nvSpPr>
        <dsp:cNvPr id="7" name="Скругленный прямоугольник 6"/>
        <dsp:cNvSpPr/>
      </dsp:nvSpPr>
      <dsp:spPr bwMode="white">
        <a:xfrm>
          <a:off x="525780" y="1656189"/>
          <a:ext cx="7360920" cy="7675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78225" tIns="0" rIns="278225" bIns="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Иллюстрации к музыкальному произведению</a:t>
          </a:r>
        </a:p>
      </dsp:txBody>
      <dsp:txXfrm>
        <a:off x="525780" y="1656189"/>
        <a:ext cx="7360920" cy="767520"/>
      </dsp:txXfrm>
    </dsp:sp>
    <dsp:sp modelId="{B989870F-6932-4963-AD8E-53526B6BBE18}">
      <dsp:nvSpPr>
        <dsp:cNvPr id="11" name="Прямоугольник 10"/>
        <dsp:cNvSpPr/>
      </dsp:nvSpPr>
      <dsp:spPr bwMode="white">
        <a:xfrm>
          <a:off x="0" y="3219309"/>
          <a:ext cx="10515600" cy="6552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16127" tIns="541528" rIns="816127" bIns="184912" anchor="t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219309"/>
        <a:ext cx="10515600" cy="655200"/>
      </dsp:txXfrm>
    </dsp:sp>
    <dsp:sp modelId="{AEC6B8CF-8037-4E4D-BAA9-6CE278581BC9}">
      <dsp:nvSpPr>
        <dsp:cNvPr id="10" name="Скругленный прямоугольник 9"/>
        <dsp:cNvSpPr/>
      </dsp:nvSpPr>
      <dsp:spPr bwMode="white">
        <a:xfrm>
          <a:off x="525780" y="2835549"/>
          <a:ext cx="7360920" cy="7675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78225" tIns="0" rIns="278225" bIns="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Подборка слайдов и видеороликов </a:t>
          </a:r>
        </a:p>
      </dsp:txBody>
      <dsp:txXfrm>
        <a:off x="525780" y="2835549"/>
        <a:ext cx="7360920" cy="767520"/>
      </dsp:txXfrm>
    </dsp:sp>
    <dsp:sp modelId="{630521AE-5872-40F6-9C2B-C2FC48D4D5B6}">
      <dsp:nvSpPr>
        <dsp:cNvPr id="3" name="Прямоугольник 2" hidden="1"/>
        <dsp:cNvSpPr/>
      </dsp:nvSpPr>
      <dsp:spPr>
        <a:xfrm>
          <a:off x="0" y="476829"/>
          <a:ext cx="525780" cy="767520"/>
        </a:xfrm>
        <a:prstGeom prst="rect">
          <a:avLst/>
        </a:prstGeom>
      </dsp:spPr>
      <dsp:txXfrm>
        <a:off x="0" y="476829"/>
        <a:ext cx="525780" cy="767520"/>
      </dsp:txXfrm>
    </dsp:sp>
    <dsp:sp modelId="{1DC77B33-2E5D-4788-9597-8ECB0B1C74D0}">
      <dsp:nvSpPr>
        <dsp:cNvPr id="6" name="Прямоугольник 5" hidden="1"/>
        <dsp:cNvSpPr/>
      </dsp:nvSpPr>
      <dsp:spPr>
        <a:xfrm>
          <a:off x="0" y="1656189"/>
          <a:ext cx="525780" cy="767520"/>
        </a:xfrm>
        <a:prstGeom prst="rect">
          <a:avLst/>
        </a:prstGeom>
      </dsp:spPr>
      <dsp:txXfrm>
        <a:off x="0" y="1656189"/>
        <a:ext cx="525780" cy="767520"/>
      </dsp:txXfrm>
    </dsp:sp>
    <dsp:sp modelId="{FAE9AD77-421D-424B-BF24-C0BA7293D5ED}">
      <dsp:nvSpPr>
        <dsp:cNvPr id="9" name="Прямоугольник 8" hidden="1"/>
        <dsp:cNvSpPr/>
      </dsp:nvSpPr>
      <dsp:spPr>
        <a:xfrm>
          <a:off x="0" y="2835549"/>
          <a:ext cx="525780" cy="767520"/>
        </a:xfrm>
        <a:prstGeom prst="rect">
          <a:avLst/>
        </a:prstGeom>
      </dsp:spPr>
      <dsp:txXfrm>
        <a:off x="0" y="2835549"/>
        <a:ext cx="525780" cy="767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/>
          <a:srcRect l="11217" t="10024" r="10024" b="1121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97D10-170A-7F41-A639-F17A99C0ADF9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509CF-F0FE-B745-A389-B33A15F6FBFB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446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sz="8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ИКТ </a:t>
            </a:r>
            <a:r>
              <a:rPr lang="uk-UA" sz="8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технологии</a:t>
            </a:r>
            <a:r>
              <a:rPr lang="uk-UA" sz="8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в </a:t>
            </a:r>
            <a:r>
              <a:rPr lang="uk-UA" sz="8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работе</a:t>
            </a:r>
            <a:r>
              <a:rPr lang="uk-UA" sz="8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8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музыкального</a:t>
            </a:r>
            <a:r>
              <a:rPr lang="uk-UA" sz="8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8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руководителя</a:t>
            </a:r>
            <a:r>
              <a:rPr lang="uk-UA" sz="8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uk-UA" sz="8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24338"/>
            <a:ext cx="9144000" cy="1655762"/>
          </a:xfrm>
        </p:spPr>
        <p:txBody>
          <a:bodyPr/>
          <a:lstStyle/>
          <a:p>
            <a:r>
              <a:rPr lang="ru-RU" dirty="0">
                <a:latin typeface="Seravek" panose="020B0503040000020004" pitchFamily="34" charset="0"/>
              </a:rPr>
              <a:t>МБДОУ д/с «Солнышко» с. </a:t>
            </a:r>
            <a:r>
              <a:rPr lang="ru-RU" dirty="0" err="1">
                <a:latin typeface="Seravek" panose="020B0503040000020004" pitchFamily="34" charset="0"/>
              </a:rPr>
              <a:t>Новобессергеневка</a:t>
            </a:r>
            <a:r>
              <a:rPr lang="ru-RU" dirty="0">
                <a:latin typeface="Seravek" panose="020B0503040000020004" pitchFamily="34" charset="0"/>
              </a:rPr>
              <a:t> </a:t>
            </a:r>
            <a:endParaRPr lang="ru-RU" dirty="0">
              <a:latin typeface="Seravek" panose="020B0503040000020004" pitchFamily="34" charset="0"/>
            </a:endParaRPr>
          </a:p>
          <a:p>
            <a:r>
              <a:rPr lang="ru-RU" dirty="0">
                <a:latin typeface="Seravek" panose="020B0503040000020004" pitchFamily="34" charset="0"/>
              </a:rPr>
              <a:t>Музыкальный руководитель: Уткина К.М. </a:t>
            </a:r>
            <a:endParaRPr lang="uk-UA" dirty="0">
              <a:latin typeface="Seravek" panose="020B05030400000200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8506"/>
            <a:ext cx="10515600" cy="5648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Задача: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Сделать совместную деятельность 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ИНТЕРЕСНОЙ</a:t>
            </a:r>
            <a:endParaRPr lang="ru-RU" sz="5400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02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Функции, которые выполняет компьютер в педагогической деятельности музыкального руководителя: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5361"/>
            <a:ext cx="10515600" cy="3861601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Подбор музыкального материала, написание фонограмм к занятиям и утренникам.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Подготовка выступлений, докладов, презентаций.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Источник учебной и музыкальной информации.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 помощью компьютера создаются тексты, таблицы, вся документация педагога.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Хранение и обработка музыкального материала.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Обмен опытом.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Виды музыкальной деятельности: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838200" y="1244600"/>
          <a:ext cx="10515600" cy="5307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800" y="2625754"/>
            <a:ext cx="2668399" cy="2640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Восприятие музыки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Музыкально-ритмические движения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4337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Красочные презентации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Видео – клипы для знакомства с танцами, особенностями их исполнения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7897"/>
            <a:ext cx="10515600" cy="5489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0861" y="1602297"/>
            <a:ext cx="7449425" cy="4983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DA1"/>
      </a:accent1>
      <a:accent2>
        <a:srgbClr val="D6A49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WPS Presentation</Application>
  <PresentationFormat>Широкоэкранный</PresentationFormat>
  <Paragraphs>32</Paragraphs>
  <Slides>7</Slides>
  <Notes>0</Notes>
  <HiddenSlides>1</HiddenSlides>
  <MMClips>5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Seravek</vt:lpstr>
      <vt:lpstr>Yu Gothic UI</vt:lpstr>
      <vt:lpstr>Calibri</vt:lpstr>
      <vt:lpstr>Microsoft YaHei</vt:lpstr>
      <vt:lpstr>Arial Unicode MS</vt:lpstr>
      <vt:lpstr>Calibri Light</vt:lpstr>
      <vt:lpstr>Office Theme</vt:lpstr>
      <vt:lpstr>ИКТ технологии в работе музыкального руководителя </vt:lpstr>
      <vt:lpstr>PowerPoint 演示文稿</vt:lpstr>
      <vt:lpstr>Функции, которые выполняет компьютер в педагогической деятельности музыкального руководителя:</vt:lpstr>
      <vt:lpstr>Виды музыкальной деятельности: </vt:lpstr>
      <vt:lpstr>Восприятие музыки </vt:lpstr>
      <vt:lpstr>Музыкально-ритмические движения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WPS_1669979514</cp:lastModifiedBy>
  <cp:revision>11</cp:revision>
  <dcterms:created xsi:type="dcterms:W3CDTF">2024-02-12T18:25:00Z</dcterms:created>
  <dcterms:modified xsi:type="dcterms:W3CDTF">2024-06-12T06:24:49Z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F40809D4DE3D461E95551C721DBB4343_12</vt:lpwstr>
  </property>
  <property fmtid="{D5CDD505-2E9C-101B-9397-08002B2CF9AE}" pid="3" name="KSOProductBuildVer">
    <vt:lpwstr>1049-12.2.0.17119</vt:lpwstr>
  </property>
</Properties>
</file>