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63" r:id="rId5"/>
    <p:sldId id="264" r:id="rId6"/>
    <p:sldId id="265" r:id="rId7"/>
    <p:sldId id="281" r:id="rId8"/>
    <p:sldId id="266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0238685_cerenas-club-p-fon-dlya-vizitki-muzikanta-pinterest-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357166"/>
            <a:ext cx="682526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методического</a:t>
            </a:r>
          </a:p>
          <a:p>
            <a:pPr algn="ctr"/>
            <a:r>
              <a:rPr lang="ru-RU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объединения:</a:t>
            </a:r>
            <a:endParaRPr lang="ru-RU" sz="5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4783" y="1857364"/>
            <a:ext cx="808921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«Структура сценариев,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праздников и развлечений»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72074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357694"/>
            <a:ext cx="470103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Составила:</a:t>
            </a:r>
          </a:p>
          <a:p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Музыкальный руководитель</a:t>
            </a:r>
          </a:p>
          <a:p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МБДОУ «Золотой ключик»</a:t>
            </a:r>
          </a:p>
          <a:p>
            <a:r>
              <a:rPr lang="ru-RU" sz="28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Николаева К.В</a:t>
            </a:r>
            <a:endParaRPr lang="ru-RU" sz="28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1857364"/>
            <a:ext cx="79241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Практическая часть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(пример новогоднего 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Сценария)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«ВОЛШЕБНЫЙ  ПОСОХ»</a:t>
            </a:r>
            <a:endParaRPr lang="ru-RU" dirty="0" smtClean="0"/>
          </a:p>
          <a:p>
            <a:r>
              <a:rPr lang="ru-RU" b="1" dirty="0" smtClean="0"/>
              <a:t>Сценарий для подготовительной группы.</a:t>
            </a:r>
            <a:endParaRPr lang="ru-RU" dirty="0" smtClean="0"/>
          </a:p>
          <a:p>
            <a:r>
              <a:rPr lang="ru-RU" dirty="0" smtClean="0"/>
              <a:t>Музыкальный руководитель: </a:t>
            </a:r>
            <a:r>
              <a:rPr lang="ru-RU" dirty="0" err="1" smtClean="0"/>
              <a:t>НиколаеваК.В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Действующие лица:</a:t>
            </a:r>
            <a:endParaRPr lang="ru-RU" dirty="0" smtClean="0"/>
          </a:p>
          <a:p>
            <a:r>
              <a:rPr lang="ru-RU" b="1" dirty="0" smtClean="0"/>
              <a:t>Взрослые:</a:t>
            </a:r>
            <a:r>
              <a:rPr lang="ru-RU" dirty="0" smtClean="0"/>
              <a:t>  - Ведущий, Дед Мороз.</a:t>
            </a:r>
          </a:p>
          <a:p>
            <a:r>
              <a:rPr lang="ru-RU" b="1" dirty="0" smtClean="0"/>
              <a:t>Дети</a:t>
            </a:r>
            <a:r>
              <a:rPr lang="ru-RU" dirty="0" smtClean="0"/>
              <a:t>: – Снегурочка, Султан, 4-Восточных красавицы, </a:t>
            </a:r>
            <a:r>
              <a:rPr lang="ru-RU" dirty="0" err="1" smtClean="0"/>
              <a:t>Мальвина</a:t>
            </a:r>
            <a:r>
              <a:rPr lang="ru-RU" dirty="0" smtClean="0"/>
              <a:t>, Буратино, Пьеро, Звездочет, 3 – Звезды.</a:t>
            </a:r>
          </a:p>
          <a:p>
            <a:r>
              <a:rPr lang="ru-RU" b="1" dirty="0" smtClean="0"/>
              <a:t>Ход праздника:</a:t>
            </a:r>
            <a:endParaRPr lang="ru-RU" dirty="0" smtClean="0"/>
          </a:p>
          <a:p>
            <a:r>
              <a:rPr lang="ru-RU" i="1" dirty="0" smtClean="0"/>
              <a:t>Дети заходят в зал парами и становятся танец вокруг елки).</a:t>
            </a:r>
            <a:endParaRPr lang="ru-RU" dirty="0" smtClean="0"/>
          </a:p>
          <a:p>
            <a:r>
              <a:rPr lang="ru-RU" b="1" dirty="0" smtClean="0"/>
              <a:t>Танец  - парами</a:t>
            </a:r>
            <a:endParaRPr lang="ru-RU" dirty="0" smtClean="0"/>
          </a:p>
          <a:p>
            <a:r>
              <a:rPr lang="ru-RU" i="1" dirty="0" smtClean="0"/>
              <a:t>( После танца дети садятся на стулья  выходят 2 ребенка мальчик и девочка на стихи)</a:t>
            </a:r>
            <a:endParaRPr lang="ru-RU" dirty="0" smtClean="0"/>
          </a:p>
          <a:p>
            <a:r>
              <a:rPr lang="ru-RU" b="1" dirty="0" smtClean="0"/>
              <a:t>Мальчик:</a:t>
            </a:r>
            <a:r>
              <a:rPr lang="ru-RU" dirty="0" smtClean="0"/>
              <a:t>  С новым годом!  С Новым годом! С новой радостью для всех!</a:t>
            </a:r>
          </a:p>
          <a:p>
            <a:r>
              <a:rPr lang="ru-RU" dirty="0" smtClean="0"/>
              <a:t>Пусть звенят под небосводом песни, музыка и смех!</a:t>
            </a:r>
          </a:p>
          <a:p>
            <a:r>
              <a:rPr lang="ru-RU" b="1" dirty="0" smtClean="0"/>
              <a:t>Девочка:</a:t>
            </a:r>
            <a:r>
              <a:rPr lang="ru-RU" dirty="0" smtClean="0"/>
              <a:t>  Пусть на всей, на всей планете Новый год встречают дети –</a:t>
            </a:r>
          </a:p>
          <a:p>
            <a:r>
              <a:rPr lang="ru-RU" dirty="0" smtClean="0"/>
              <a:t>Радостно и весело, с плясками и песнями!</a:t>
            </a:r>
          </a:p>
          <a:p>
            <a:r>
              <a:rPr lang="ru-RU" b="1" dirty="0" smtClean="0"/>
              <a:t>Ведущий:</a:t>
            </a:r>
            <a:r>
              <a:rPr lang="ru-RU" dirty="0" smtClean="0"/>
              <a:t> Праздник к нам друзья идет: Наш любимый Новый год! Намело снега, сугробы. Веселее было чтобы! Привет вам, дети дорогие,  и  родители! Сегодня мы собрались в этом зале что бы встретить новый год! Поэтому приготовьте свои  ладоши и хлопайте поприветствуйте детей! И хотим начать на Новогодний праздник  с Новогодних стихов!</a:t>
            </a:r>
          </a:p>
          <a:p>
            <a:r>
              <a:rPr lang="ru-RU" b="1" dirty="0" smtClean="0"/>
              <a:t>1.</a:t>
            </a:r>
            <a:r>
              <a:rPr lang="ru-RU" dirty="0" smtClean="0"/>
              <a:t> Пришел любимый праздник</a:t>
            </a:r>
          </a:p>
          <a:p>
            <a:r>
              <a:rPr lang="ru-RU" dirty="0" smtClean="0"/>
              <a:t>Всей нашей детворы</a:t>
            </a:r>
          </a:p>
          <a:p>
            <a:r>
              <a:rPr lang="ru-RU" dirty="0" smtClean="0"/>
              <a:t>Смотрите, как сверкают</a:t>
            </a:r>
          </a:p>
          <a:p>
            <a:r>
              <a:rPr lang="ru-RU" dirty="0" smtClean="0"/>
              <a:t>На елочке огни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78687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ждали этот праздник</a:t>
            </a:r>
          </a:p>
          <a:p>
            <a:r>
              <a:rPr lang="ru-RU" dirty="0" smtClean="0"/>
              <a:t>Мы знали , он придет.</a:t>
            </a:r>
          </a:p>
          <a:p>
            <a:r>
              <a:rPr lang="ru-RU" dirty="0" smtClean="0"/>
              <a:t>Наш славный , наш любимый</a:t>
            </a:r>
          </a:p>
          <a:p>
            <a:r>
              <a:rPr lang="ru-RU" dirty="0" smtClean="0"/>
              <a:t>Веселый Новый год!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 На дворе мороз крепчает,</a:t>
            </a:r>
          </a:p>
          <a:p>
            <a:r>
              <a:rPr lang="ru-RU" dirty="0" smtClean="0"/>
              <a:t>Нас румянит, щечки жжет.</a:t>
            </a:r>
          </a:p>
          <a:p>
            <a:r>
              <a:rPr lang="ru-RU" dirty="0" smtClean="0"/>
              <a:t>Вместе с нами он встречает</a:t>
            </a:r>
          </a:p>
          <a:p>
            <a:r>
              <a:rPr lang="ru-RU" dirty="0" smtClean="0"/>
              <a:t>Зимний праздник Новый год!</a:t>
            </a:r>
          </a:p>
          <a:p>
            <a:r>
              <a:rPr lang="ru-RU" dirty="0" smtClean="0"/>
              <a:t>Зажигает мимоходом,</a:t>
            </a:r>
          </a:p>
          <a:p>
            <a:r>
              <a:rPr lang="ru-RU" dirty="0" smtClean="0"/>
              <a:t>На окошках огоньки.</a:t>
            </a:r>
          </a:p>
          <a:p>
            <a:r>
              <a:rPr lang="ru-RU" dirty="0" smtClean="0"/>
              <a:t>С Новым годом поздравляем</a:t>
            </a:r>
          </a:p>
          <a:p>
            <a:r>
              <a:rPr lang="ru-RU" dirty="0" smtClean="0"/>
              <a:t>Поздравляем от души.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 Праздник сказочный, прекрасный</a:t>
            </a:r>
          </a:p>
          <a:p>
            <a:r>
              <a:rPr lang="ru-RU" dirty="0" smtClean="0"/>
              <a:t>Скоро в двери постучит.</a:t>
            </a:r>
          </a:p>
          <a:p>
            <a:r>
              <a:rPr lang="ru-RU" dirty="0" smtClean="0"/>
              <a:t>Дед Мороз уже на санках</a:t>
            </a:r>
          </a:p>
          <a:p>
            <a:r>
              <a:rPr lang="ru-RU" dirty="0" smtClean="0"/>
              <a:t>К нам торопиться, спешит.</a:t>
            </a:r>
          </a:p>
          <a:p>
            <a:r>
              <a:rPr lang="ru-RU" dirty="0" smtClean="0"/>
              <a:t>Праздновать все в месте будем</a:t>
            </a:r>
          </a:p>
          <a:p>
            <a:r>
              <a:rPr lang="ru-RU" dirty="0" smtClean="0"/>
              <a:t>В зале ярком и большом.</a:t>
            </a:r>
          </a:p>
          <a:p>
            <a:r>
              <a:rPr lang="ru-RU" dirty="0" smtClean="0"/>
              <a:t>Танец от души станцуем,</a:t>
            </a:r>
          </a:p>
          <a:p>
            <a:r>
              <a:rPr lang="ru-RU" dirty="0" smtClean="0"/>
              <a:t>Песню бойкую споем.</a:t>
            </a:r>
          </a:p>
          <a:p>
            <a:r>
              <a:rPr lang="ru-RU" b="1" dirty="0" smtClean="0"/>
              <a:t>Песня- хоровод « Замела метелица»</a:t>
            </a:r>
          </a:p>
          <a:p>
            <a:r>
              <a:rPr lang="ru-RU" b="1" dirty="0" smtClean="0"/>
              <a:t>Ведущий: </a:t>
            </a:r>
            <a:r>
              <a:rPr lang="ru-RU" dirty="0" smtClean="0"/>
              <a:t>У нас уже все готово, сейчас придет Дедушка Мороз, и мы начнем праздник! (</a:t>
            </a:r>
            <a:r>
              <a:rPr lang="ru-RU" i="1" dirty="0" smtClean="0"/>
              <a:t>Звонит телефон.)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9297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Алло, кто говорит? Дедушка Мороз? Ты застрял в прошлом? Забыл волшебный посох? Ты же всегда брал его с собой! Хорошо, я поищу посох здесь.</a:t>
            </a:r>
            <a:r>
              <a:rPr lang="ru-RU" i="1" dirty="0" smtClean="0"/>
              <a:t>(Находит спрятанный посох.)</a:t>
            </a:r>
            <a:endParaRPr lang="ru-RU" dirty="0" smtClean="0"/>
          </a:p>
          <a:p>
            <a:r>
              <a:rPr lang="ru-RU" dirty="0" smtClean="0"/>
              <a:t>О нет, он здесь! </a:t>
            </a:r>
            <a:r>
              <a:rPr lang="ru-RU" i="1" dirty="0" smtClean="0"/>
              <a:t>(Показывает детям посох.)</a:t>
            </a:r>
            <a:endParaRPr lang="ru-RU" dirty="0" smtClean="0"/>
          </a:p>
          <a:p>
            <a:r>
              <a:rPr lang="ru-RU" dirty="0" smtClean="0"/>
              <a:t>Какой ужас! Дедушка Мороз забыл волшебный посох, с помощью которого он путешествует во времени. Теперь дедушка не сможет вернуться. Это беда, ведь без Деда Мороза не наступит Новый год!</a:t>
            </a:r>
          </a:p>
          <a:p>
            <a:r>
              <a:rPr lang="ru-RU" i="1" dirty="0" smtClean="0"/>
              <a:t>(Звучит музыка выходит Снегурочка)</a:t>
            </a:r>
            <a:endParaRPr lang="ru-RU" dirty="0" smtClean="0"/>
          </a:p>
          <a:p>
            <a:r>
              <a:rPr lang="ru-RU" b="1" i="1" dirty="0" smtClean="0"/>
              <a:t>Снегурочка: </a:t>
            </a:r>
            <a:r>
              <a:rPr lang="ru-RU" i="1" dirty="0" smtClean="0"/>
              <a:t>Здравствуйте , ребята! Я рада видеть вас! Услышала я , что у вас беда. Дедушка Мороз забыл свой волшебный посох.</a:t>
            </a:r>
            <a:endParaRPr lang="ru-RU" dirty="0" smtClean="0"/>
          </a:p>
          <a:p>
            <a:r>
              <a:rPr lang="ru-RU" b="1" i="1" dirty="0" smtClean="0"/>
              <a:t>Ведущий:</a:t>
            </a:r>
            <a:r>
              <a:rPr lang="ru-RU" i="1" dirty="0" smtClean="0"/>
              <a:t> Снегурочка, что нам делать? Как нам быть? Как Дед Мороза нам найти?</a:t>
            </a:r>
            <a:endParaRPr lang="ru-RU" dirty="0" smtClean="0"/>
          </a:p>
          <a:p>
            <a:r>
              <a:rPr lang="ru-RU" b="1" i="1" dirty="0" smtClean="0"/>
              <a:t>Снегурочка:</a:t>
            </a:r>
            <a:r>
              <a:rPr lang="ru-RU" i="1" dirty="0" smtClean="0"/>
              <a:t> Ребята, не огорчайтесь , волшебный посох ведь у нас, мы можем найти Дедушку Мороза с помощью него! Согласны дети?</a:t>
            </a:r>
            <a:endParaRPr lang="ru-RU" dirty="0" smtClean="0"/>
          </a:p>
          <a:p>
            <a:r>
              <a:rPr lang="ru-RU" b="1" dirty="0" smtClean="0"/>
              <a:t>Дети</a:t>
            </a:r>
            <a:r>
              <a:rPr lang="ru-RU" dirty="0" smtClean="0"/>
              <a:t>. Да.</a:t>
            </a:r>
          </a:p>
          <a:p>
            <a:r>
              <a:rPr lang="ru-RU" b="1" dirty="0" smtClean="0"/>
              <a:t>Снегурочка</a:t>
            </a:r>
            <a:r>
              <a:rPr lang="ru-RU" dirty="0" smtClean="0"/>
              <a:t>. Тогда я  стукну посохом  3 раза и скажу волшебные слова:</a:t>
            </a:r>
          </a:p>
          <a:p>
            <a:r>
              <a:rPr lang="ru-RU" dirty="0" smtClean="0"/>
              <a:t>Посох Дедушкин волшебный</a:t>
            </a:r>
          </a:p>
          <a:p>
            <a:r>
              <a:rPr lang="ru-RU" dirty="0" smtClean="0"/>
              <a:t>Ты три раза постучи (</a:t>
            </a:r>
            <a:r>
              <a:rPr lang="ru-RU" i="1" dirty="0" smtClean="0"/>
              <a:t>Стучит 3 раза)</a:t>
            </a:r>
          </a:p>
          <a:p>
            <a:r>
              <a:rPr lang="ru-RU" dirty="0" smtClean="0"/>
              <a:t>В место где был дедушка нас перенеси.</a:t>
            </a:r>
          </a:p>
          <a:p>
            <a:r>
              <a:rPr lang="ru-RU" i="1" dirty="0" smtClean="0"/>
              <a:t>Выключается свет. Звучит тревожная музыка. Появляется Баба Яга.</a:t>
            </a:r>
            <a:endParaRPr lang="ru-RU" dirty="0" smtClean="0"/>
          </a:p>
          <a:p>
            <a:r>
              <a:rPr lang="ru-RU" b="1" dirty="0" smtClean="0"/>
              <a:t>Баба Яга.</a:t>
            </a:r>
            <a:r>
              <a:rPr lang="ru-RU" dirty="0" smtClean="0"/>
              <a:t> Надо же, кто к нам в гости пожаловал. Сама Снегурочка и еще какие-то малявки. Может, вы Деда Мороза ищете, а ведь он только что вышел из моей сказки.</a:t>
            </a:r>
          </a:p>
          <a:p>
            <a:r>
              <a:rPr lang="ru-RU" b="1" dirty="0" smtClean="0"/>
              <a:t>Ведущий.</a:t>
            </a:r>
            <a:r>
              <a:rPr lang="ru-RU" dirty="0" smtClean="0"/>
              <a:t> Здравствуй, Баба Яга. Как дела?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0"/>
            <a:ext cx="89297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Баба Яга</a:t>
            </a:r>
            <a:r>
              <a:rPr lang="ru-RU" dirty="0" smtClean="0"/>
              <a:t>. Идут дела отлично. Нет лишь счастья в жизни личной. Скучно мне одной в лесу, повеселиться не с кем.</a:t>
            </a:r>
          </a:p>
          <a:p>
            <a:r>
              <a:rPr lang="ru-RU" b="1" dirty="0" smtClean="0"/>
              <a:t>Ведущий</a:t>
            </a:r>
            <a:r>
              <a:rPr lang="ru-RU" dirty="0" smtClean="0"/>
              <a:t>. Мы тебя развеселим и исполним песню, которая тебе обязательно понравится.</a:t>
            </a:r>
          </a:p>
          <a:p>
            <a:r>
              <a:rPr lang="ru-RU" b="1" dirty="0" smtClean="0"/>
              <a:t>Песня- хоровод</a:t>
            </a:r>
            <a:endParaRPr lang="ru-RU" dirty="0" smtClean="0"/>
          </a:p>
          <a:p>
            <a:r>
              <a:rPr lang="ru-RU" b="1" dirty="0" smtClean="0"/>
              <a:t>Баба Яга. </a:t>
            </a:r>
            <a:r>
              <a:rPr lang="ru-RU" dirty="0" smtClean="0"/>
              <a:t>Ну, поете вы конечно громко, но мало мне песни, стихов хочу.</a:t>
            </a:r>
          </a:p>
          <a:p>
            <a:r>
              <a:rPr lang="ru-RU" b="1" dirty="0" smtClean="0"/>
              <a:t>Ведущий: </a:t>
            </a:r>
            <a:r>
              <a:rPr lang="ru-RU" dirty="0" smtClean="0"/>
              <a:t>Баба Яга и стихи расскажем конечно.</a:t>
            </a:r>
          </a:p>
          <a:p>
            <a:r>
              <a:rPr lang="ru-RU" b="1" i="1" dirty="0" smtClean="0"/>
              <a:t>(Стихи)</a:t>
            </a:r>
            <a:endParaRPr lang="ru-RU" dirty="0" smtClean="0"/>
          </a:p>
          <a:p>
            <a:r>
              <a:rPr lang="ru-RU" b="1" dirty="0" smtClean="0"/>
              <a:t>Ведущий: </a:t>
            </a:r>
            <a:r>
              <a:rPr lang="ru-RU" dirty="0" smtClean="0"/>
              <a:t>Баба Яга мы тебе и пели и стихи рассказали. Пропусти нас на другую сторону леса.</a:t>
            </a:r>
          </a:p>
          <a:p>
            <a:r>
              <a:rPr lang="ru-RU" b="1" dirty="0" smtClean="0"/>
              <a:t>Баба Яга.</a:t>
            </a:r>
            <a:r>
              <a:rPr lang="ru-RU" dirty="0" smtClean="0"/>
              <a:t> Я вас, конечно, пропущу на другую сторону моего леса, но переправиться можно только по льдинкам. Если вы дружные ребята, это задание вам по плечу.</a:t>
            </a:r>
          </a:p>
          <a:p>
            <a:r>
              <a:rPr lang="ru-RU" b="1" dirty="0" smtClean="0"/>
              <a:t>Игра «Дружные ребята»</a:t>
            </a:r>
            <a:endParaRPr lang="ru-RU" dirty="0" smtClean="0"/>
          </a:p>
          <a:p>
            <a:r>
              <a:rPr lang="ru-RU" i="1" dirty="0" smtClean="0"/>
              <a:t>Дети в двух командах должны переправиться на другой конец музыкального зала, наступая только на бумажные льдинки. Чья команда быстрее переправится, та и победила.</a:t>
            </a:r>
            <a:endParaRPr lang="ru-RU" dirty="0" smtClean="0"/>
          </a:p>
          <a:p>
            <a:r>
              <a:rPr lang="ru-RU" b="1" dirty="0" smtClean="0"/>
              <a:t>Баба Яга. </a:t>
            </a:r>
            <a:r>
              <a:rPr lang="ru-RU" dirty="0" smtClean="0"/>
              <a:t>Вот и помогла я вам, полечу Новый год встречать.(</a:t>
            </a:r>
            <a:r>
              <a:rPr lang="ru-RU" i="1" dirty="0" smtClean="0"/>
              <a:t>Убегает.)</a:t>
            </a:r>
            <a:endParaRPr lang="ru-RU" dirty="0" smtClean="0"/>
          </a:p>
          <a:p>
            <a:r>
              <a:rPr lang="ru-RU" b="1" dirty="0" smtClean="0"/>
              <a:t>Ведущий</a:t>
            </a:r>
            <a:r>
              <a:rPr lang="ru-RU" dirty="0" smtClean="0"/>
              <a:t>. Дедушка Мороз уже переместился во времени. Но я знаю, кто может дать нам совет!( </a:t>
            </a:r>
            <a:r>
              <a:rPr lang="ru-RU" i="1" dirty="0" smtClean="0"/>
              <a:t>Стучит посохом 3 раза)</a:t>
            </a:r>
            <a:endParaRPr lang="ru-RU" dirty="0" smtClean="0"/>
          </a:p>
          <a:p>
            <a:r>
              <a:rPr lang="ru-RU" i="1" dirty="0" smtClean="0"/>
              <a:t>Выключается свет. Звучит восточная музыка. Выходит Султан.</a:t>
            </a:r>
          </a:p>
          <a:p>
            <a:r>
              <a:rPr lang="ru-RU" b="1" dirty="0" smtClean="0"/>
              <a:t>Султан</a:t>
            </a:r>
            <a:r>
              <a:rPr lang="ru-RU" dirty="0" smtClean="0"/>
              <a:t>. Кто это пожаловал ко мне в гости? Здравствуйте, ребята, здравствуй, Снегурочка!</a:t>
            </a:r>
          </a:p>
          <a:p>
            <a:r>
              <a:rPr lang="ru-RU" b="1" dirty="0" smtClean="0"/>
              <a:t>Снегурочка</a:t>
            </a:r>
            <a:r>
              <a:rPr lang="ru-RU" dirty="0" smtClean="0"/>
              <a:t>. Здравствуй, Султан! Не встречал ли ты нашего Дедушку Мороза?</a:t>
            </a:r>
          </a:p>
          <a:p>
            <a:r>
              <a:rPr lang="ru-RU" b="1" dirty="0" smtClean="0"/>
              <a:t>Султан</a:t>
            </a:r>
            <a:r>
              <a:rPr lang="ru-RU" dirty="0" smtClean="0"/>
              <a:t>. Был, был, но уже ушел.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1640391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Ведущий</a:t>
            </a:r>
            <a:r>
              <a:rPr lang="ru-RU" dirty="0" smtClean="0"/>
              <a:t>. Как же так? Вот уж быстрый Дедушка Мороз. А пока Уважаемый, Султан, очень хотелось бы увидеть танец твоих прекрасных и очаровательных красавиц.</a:t>
            </a:r>
          </a:p>
          <a:p>
            <a:r>
              <a:rPr lang="ru-RU" b="1" dirty="0" smtClean="0"/>
              <a:t>Девочки исполняют танец «Восточных красавиц»</a:t>
            </a:r>
            <a:endParaRPr lang="ru-RU" dirty="0" smtClean="0"/>
          </a:p>
          <a:p>
            <a:r>
              <a:rPr lang="ru-RU" b="1" dirty="0" smtClean="0"/>
              <a:t>Ведущий: </a:t>
            </a:r>
            <a:r>
              <a:rPr lang="ru-RU" dirty="0" smtClean="0"/>
              <a:t>А теперь давайте послушаем стихи твоих восточных красавиц.</a:t>
            </a:r>
          </a:p>
          <a:p>
            <a:r>
              <a:rPr lang="ru-RU" b="1" dirty="0" smtClean="0"/>
              <a:t>1.Красавица:</a:t>
            </a:r>
            <a:r>
              <a:rPr lang="ru-RU" dirty="0" smtClean="0"/>
              <a:t> Ёлка вытянула ветки,</a:t>
            </a:r>
          </a:p>
          <a:p>
            <a:r>
              <a:rPr lang="ru-RU" dirty="0" smtClean="0"/>
              <a:t>Пахнет лесом и зимой.</a:t>
            </a:r>
          </a:p>
          <a:p>
            <a:r>
              <a:rPr lang="ru-RU" dirty="0" smtClean="0"/>
              <a:t>С ёлки свесились конфетки</a:t>
            </a:r>
          </a:p>
          <a:p>
            <a:r>
              <a:rPr lang="ru-RU" dirty="0" smtClean="0"/>
              <a:t>И хлопушки с </a:t>
            </a:r>
            <a:r>
              <a:rPr lang="ru-RU" dirty="0" err="1" smtClean="0"/>
              <a:t>бахрамой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Мы похлопали в ладоши,</a:t>
            </a:r>
          </a:p>
          <a:p>
            <a:r>
              <a:rPr lang="ru-RU" dirty="0" smtClean="0"/>
              <a:t>Встали дружно в хоровод...</a:t>
            </a:r>
          </a:p>
          <a:p>
            <a:r>
              <a:rPr lang="ru-RU" dirty="0" smtClean="0"/>
              <a:t>Наступил такой хороший</a:t>
            </a:r>
          </a:p>
          <a:p>
            <a:r>
              <a:rPr lang="ru-RU" dirty="0" smtClean="0"/>
              <a:t>И счастливый Новый год!</a:t>
            </a:r>
          </a:p>
          <a:p>
            <a:r>
              <a:rPr lang="ru-RU" b="1" dirty="0" smtClean="0"/>
              <a:t>2.Красавица:</a:t>
            </a:r>
            <a:r>
              <a:rPr lang="ru-RU" dirty="0" smtClean="0"/>
              <a:t> Ёлочка пушистая</a:t>
            </a:r>
          </a:p>
          <a:p>
            <a:r>
              <a:rPr lang="ru-RU" dirty="0" smtClean="0"/>
              <a:t>В гости к нам пришла.</a:t>
            </a:r>
          </a:p>
          <a:p>
            <a:r>
              <a:rPr lang="ru-RU" dirty="0" smtClean="0"/>
              <a:t>Бусы золотистые</a:t>
            </a:r>
          </a:p>
          <a:p>
            <a:r>
              <a:rPr lang="ru-RU" dirty="0" smtClean="0"/>
              <a:t>В ветви заплела.</a:t>
            </a:r>
          </a:p>
          <a:p>
            <a:r>
              <a:rPr lang="ru-RU" dirty="0" smtClean="0"/>
              <a:t>Яркими шарами</a:t>
            </a:r>
          </a:p>
          <a:p>
            <a:r>
              <a:rPr lang="ru-RU" dirty="0" smtClean="0"/>
              <a:t>Радует народ.</a:t>
            </a:r>
          </a:p>
          <a:p>
            <a:r>
              <a:rPr lang="ru-RU" dirty="0" smtClean="0"/>
              <a:t>Скажет вместе с нами:</a:t>
            </a:r>
          </a:p>
          <a:p>
            <a:r>
              <a:rPr lang="ru-RU" dirty="0" smtClean="0"/>
              <a:t>«Здравствуй, Новый год!»</a:t>
            </a:r>
          </a:p>
          <a:p>
            <a:r>
              <a:rPr lang="ru-RU" b="1" dirty="0" smtClean="0"/>
              <a:t>3.Красавица:</a:t>
            </a:r>
            <a:r>
              <a:rPr lang="ru-RU" dirty="0" smtClean="0"/>
              <a:t> Снежок порхает, кружится.</a:t>
            </a:r>
          </a:p>
          <a:p>
            <a:r>
              <a:rPr lang="ru-RU" dirty="0" smtClean="0"/>
              <a:t>На улице темно.</a:t>
            </a:r>
          </a:p>
          <a:p>
            <a:r>
              <a:rPr lang="ru-RU" dirty="0" smtClean="0"/>
              <a:t>И в тонкий лёд на лужице</a:t>
            </a:r>
          </a:p>
          <a:p>
            <a:r>
              <a:rPr lang="ru-RU" dirty="0" smtClean="0"/>
              <a:t>Смотрю как сквозь окно.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9297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вижу праздник радостный,</a:t>
            </a:r>
          </a:p>
          <a:p>
            <a:r>
              <a:rPr lang="ru-RU" dirty="0" smtClean="0"/>
              <a:t>Улыбки, смех и вот:</a:t>
            </a:r>
          </a:p>
          <a:p>
            <a:r>
              <a:rPr lang="ru-RU" dirty="0" smtClean="0"/>
              <a:t>Куранты. Сердцу сладостно —</a:t>
            </a:r>
          </a:p>
          <a:p>
            <a:r>
              <a:rPr lang="ru-RU" dirty="0" smtClean="0"/>
              <a:t>Приходит Новый год!</a:t>
            </a:r>
          </a:p>
          <a:p>
            <a:r>
              <a:rPr lang="ru-RU" b="1" dirty="0" smtClean="0"/>
              <a:t>4.Красавица:</a:t>
            </a:r>
            <a:r>
              <a:rPr lang="ru-RU" dirty="0" smtClean="0"/>
              <a:t> Пусть кружат снежинки в хороводе,</a:t>
            </a:r>
          </a:p>
          <a:p>
            <a:r>
              <a:rPr lang="ru-RU" dirty="0" smtClean="0"/>
              <a:t>Праздник на чудесной тройке мчится!</a:t>
            </a:r>
          </a:p>
          <a:p>
            <a:r>
              <a:rPr lang="ru-RU" dirty="0" smtClean="0"/>
              <a:t>И волшебной ночью новогодней</a:t>
            </a:r>
          </a:p>
          <a:p>
            <a:r>
              <a:rPr lang="ru-RU" dirty="0" smtClean="0"/>
              <a:t>Чудо с вами обязательно случится!</a:t>
            </a:r>
          </a:p>
          <a:p>
            <a:r>
              <a:rPr lang="ru-RU" dirty="0" smtClean="0"/>
              <a:t>Жизнь становится пусть ярче</a:t>
            </a:r>
          </a:p>
          <a:p>
            <a:r>
              <a:rPr lang="ru-RU" dirty="0" smtClean="0"/>
              <a:t>И чудесней с каждым днём!</a:t>
            </a:r>
          </a:p>
          <a:p>
            <a:r>
              <a:rPr lang="ru-RU" dirty="0" smtClean="0"/>
              <a:t>Процветания, богатства!</a:t>
            </a:r>
          </a:p>
          <a:p>
            <a:r>
              <a:rPr lang="ru-RU" dirty="0" smtClean="0"/>
              <a:t>Новый год идёт к вам в дом!</a:t>
            </a:r>
          </a:p>
          <a:p>
            <a:r>
              <a:rPr lang="ru-RU" b="1" dirty="0" smtClean="0"/>
              <a:t>Ведущий</a:t>
            </a:r>
            <a:r>
              <a:rPr lang="ru-RU" dirty="0" smtClean="0"/>
              <a:t>. Дедушка Мороз опять переместился во времени!</a:t>
            </a:r>
          </a:p>
          <a:p>
            <a:r>
              <a:rPr lang="ru-RU" dirty="0" smtClean="0"/>
              <a:t>Посох Дедушкин волшебный</a:t>
            </a:r>
          </a:p>
          <a:p>
            <a:r>
              <a:rPr lang="ru-RU" dirty="0" smtClean="0"/>
              <a:t>Ты три раза постучи (</a:t>
            </a:r>
            <a:r>
              <a:rPr lang="ru-RU" i="1" dirty="0" smtClean="0"/>
              <a:t>Стучит 3 раза)</a:t>
            </a:r>
            <a:endParaRPr lang="ru-RU" dirty="0" smtClean="0"/>
          </a:p>
          <a:p>
            <a:r>
              <a:rPr lang="ru-RU" dirty="0" smtClean="0"/>
              <a:t>В место где был дедушка нас перенеси</a:t>
            </a:r>
          </a:p>
          <a:p>
            <a:r>
              <a:rPr lang="ru-RU" i="1" dirty="0" smtClean="0"/>
              <a:t>Звучит музыка выходит </a:t>
            </a:r>
            <a:r>
              <a:rPr lang="ru-RU" i="1" dirty="0" err="1" smtClean="0"/>
              <a:t>Мальвина</a:t>
            </a:r>
            <a:r>
              <a:rPr lang="ru-RU" i="1" dirty="0" smtClean="0"/>
              <a:t>( в руке волшебный телефон) ,Буратино и Пьеро</a:t>
            </a:r>
            <a:endParaRPr lang="ru-RU" dirty="0" smtClean="0"/>
          </a:p>
          <a:p>
            <a:r>
              <a:rPr lang="ru-RU" b="1" dirty="0" smtClean="0"/>
              <a:t>Ведущий:</a:t>
            </a:r>
            <a:r>
              <a:rPr lang="ru-RU" dirty="0" smtClean="0"/>
              <a:t> Здравствуйте! Скажите нам, пожалуйста в вашей сказке Дед Мороз не появлялся?</a:t>
            </a:r>
          </a:p>
          <a:p>
            <a:r>
              <a:rPr lang="ru-RU" b="1" dirty="0" err="1" smtClean="0"/>
              <a:t>Мальвина</a:t>
            </a:r>
            <a:r>
              <a:rPr lang="ru-RU" b="1" dirty="0" smtClean="0"/>
              <a:t>: </a:t>
            </a:r>
            <a:r>
              <a:rPr lang="ru-RU" dirty="0" smtClean="0"/>
              <a:t>Здравствуйте, ребята! Был Дедушка Мороз у нас в гостях, вот только , </a:t>
            </a:r>
            <a:r>
              <a:rPr lang="ru-RU" dirty="0" err="1" smtClean="0"/>
              <a:t>только</a:t>
            </a:r>
            <a:r>
              <a:rPr lang="ru-RU" dirty="0" smtClean="0"/>
              <a:t> отправился он дальше!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1" y="142852"/>
            <a:ext cx="88582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Пьеро</a:t>
            </a:r>
            <a:r>
              <a:rPr lang="ru-RU" dirty="0" smtClean="0"/>
              <a:t>: Знаем мы о вашей беде. И мы вам поможем.</a:t>
            </a:r>
          </a:p>
          <a:p>
            <a:r>
              <a:rPr lang="ru-RU" b="1" dirty="0" smtClean="0"/>
              <a:t>Ведущий:</a:t>
            </a:r>
            <a:r>
              <a:rPr lang="ru-RU" dirty="0" smtClean="0"/>
              <a:t> Вот спасибо вам большое, а как вы нам поможете.</a:t>
            </a:r>
          </a:p>
          <a:p>
            <a:r>
              <a:rPr lang="ru-RU" b="1" dirty="0" smtClean="0"/>
              <a:t>Буратино</a:t>
            </a:r>
            <a:r>
              <a:rPr lang="ru-RU" dirty="0" smtClean="0"/>
              <a:t>: Есть у нас волшебный телефон, по которому можно звонить в прошлое и будущее.</a:t>
            </a:r>
          </a:p>
          <a:p>
            <a:r>
              <a:rPr lang="ru-RU" dirty="0" smtClean="0"/>
              <a:t>Вот вам наш волшебный телефон.</a:t>
            </a:r>
          </a:p>
          <a:p>
            <a:r>
              <a:rPr lang="ru-RU" i="1" dirty="0" smtClean="0"/>
              <a:t>Отдает телефон Ведущему</a:t>
            </a:r>
            <a:endParaRPr lang="ru-RU" dirty="0" smtClean="0"/>
          </a:p>
          <a:p>
            <a:r>
              <a:rPr lang="ru-RU" b="1" i="1" dirty="0" smtClean="0"/>
              <a:t>Ведущий:</a:t>
            </a:r>
            <a:r>
              <a:rPr lang="ru-RU" i="1" dirty="0" smtClean="0"/>
              <a:t> Спасибо вам большое.</a:t>
            </a:r>
            <a:endParaRPr lang="ru-RU" dirty="0" smtClean="0"/>
          </a:p>
          <a:p>
            <a:r>
              <a:rPr lang="ru-RU" b="1" dirty="0" smtClean="0"/>
              <a:t>Снегурочка</a:t>
            </a:r>
            <a:r>
              <a:rPr lang="ru-RU" dirty="0" smtClean="0"/>
              <a:t>. Але! Дедушка Мороз, ты где? Что, на Северном полюсе? Тогда я сейчас 3 раза стукну посохом и скажу:</a:t>
            </a:r>
          </a:p>
          <a:p>
            <a:r>
              <a:rPr lang="ru-RU" dirty="0" smtClean="0"/>
              <a:t>Посох Дедушкин волшебный</a:t>
            </a:r>
          </a:p>
          <a:p>
            <a:r>
              <a:rPr lang="ru-RU" dirty="0" smtClean="0"/>
              <a:t>Ты три раза постучи (</a:t>
            </a:r>
            <a:r>
              <a:rPr lang="ru-RU" i="1" dirty="0" smtClean="0"/>
              <a:t>Стучит 3 раза)</a:t>
            </a:r>
            <a:endParaRPr lang="ru-RU" dirty="0" smtClean="0"/>
          </a:p>
          <a:p>
            <a:r>
              <a:rPr lang="ru-RU" dirty="0" smtClean="0"/>
              <a:t>В место где  дедушка нас перенеси.</a:t>
            </a:r>
          </a:p>
          <a:p>
            <a:r>
              <a:rPr lang="ru-RU" i="1" dirty="0" smtClean="0"/>
              <a:t>( Гаснет свет )</a:t>
            </a:r>
            <a:endParaRPr lang="ru-RU" dirty="0" smtClean="0"/>
          </a:p>
          <a:p>
            <a:r>
              <a:rPr lang="ru-RU" i="1" dirty="0" smtClean="0"/>
              <a:t>Появляется Дедушка Мороз. ( Свет включается)</a:t>
            </a:r>
            <a:endParaRPr lang="ru-RU" dirty="0" smtClean="0"/>
          </a:p>
          <a:p>
            <a:r>
              <a:rPr lang="ru-RU" b="1" dirty="0" smtClean="0"/>
              <a:t>Дед Мороз.</a:t>
            </a:r>
            <a:r>
              <a:rPr lang="ru-RU" dirty="0" smtClean="0"/>
              <a:t> Здравствуйте, здравствуйте!</a:t>
            </a:r>
          </a:p>
          <a:p>
            <a:r>
              <a:rPr lang="ru-RU" dirty="0" smtClean="0"/>
              <a:t>По горам, по лесам</a:t>
            </a:r>
          </a:p>
          <a:p>
            <a:r>
              <a:rPr lang="ru-RU" dirty="0" smtClean="0"/>
              <a:t>Шел давно я в гости к вам</a:t>
            </a:r>
          </a:p>
          <a:p>
            <a:r>
              <a:rPr lang="ru-RU" dirty="0" smtClean="0"/>
              <a:t>С зимними дарами, с вьюгами, снегами,</a:t>
            </a:r>
          </a:p>
          <a:p>
            <a:r>
              <a:rPr lang="ru-RU" dirty="0" smtClean="0"/>
              <a:t>С лыжами, салазками, с песнями и плясками!</a:t>
            </a:r>
          </a:p>
          <a:p>
            <a:r>
              <a:rPr lang="ru-RU" dirty="0" smtClean="0"/>
              <a:t>Чтобы здесь под Новый год Встать под елкой в хоровод!</a:t>
            </a:r>
          </a:p>
          <a:p>
            <a:r>
              <a:rPr lang="ru-RU" dirty="0" smtClean="0"/>
              <a:t>Дети и Дед Мороз водят хоровод вокруг елки.</a:t>
            </a:r>
          </a:p>
          <a:p>
            <a:r>
              <a:rPr lang="ru-RU" b="1" dirty="0" smtClean="0"/>
              <a:t>Ведущий</a:t>
            </a:r>
            <a:r>
              <a:rPr lang="ru-RU" dirty="0" smtClean="0"/>
              <a:t>: Дед Мороз, погоди, ты на елку погляди.</a:t>
            </a:r>
          </a:p>
          <a:p>
            <a:r>
              <a:rPr lang="ru-RU" dirty="0" smtClean="0"/>
              <a:t>Елка грустная стоит, огоньками не горит.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78684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Снегурочка</a:t>
            </a:r>
            <a:r>
              <a:rPr lang="ru-RU" dirty="0" smtClean="0"/>
              <a:t>: Нашей елке новогодней</a:t>
            </a:r>
          </a:p>
          <a:p>
            <a:r>
              <a:rPr lang="ru-RU" dirty="0" smtClean="0"/>
              <a:t>Без огней нельзя сегодня.</a:t>
            </a:r>
          </a:p>
          <a:p>
            <a:r>
              <a:rPr lang="ru-RU" b="1" dirty="0" smtClean="0"/>
              <a:t>Дед Мороз</a:t>
            </a:r>
            <a:r>
              <a:rPr lang="ru-RU" dirty="0" smtClean="0"/>
              <a:t>. Я помню, что огни оставлял на елочке, и она горела весело и ярко.</a:t>
            </a:r>
          </a:p>
          <a:p>
            <a:r>
              <a:rPr lang="ru-RU" b="1" dirty="0" smtClean="0"/>
              <a:t>Снегурочка. </a:t>
            </a:r>
            <a:r>
              <a:rPr lang="ru-RU" dirty="0" smtClean="0"/>
              <a:t>Это Королева Ночь хотела испортить праздник и погасила огни.</a:t>
            </a:r>
          </a:p>
          <a:p>
            <a:r>
              <a:rPr lang="ru-RU" b="1" dirty="0" smtClean="0"/>
              <a:t>Дед Мороз</a:t>
            </a:r>
            <a:r>
              <a:rPr lang="ru-RU" dirty="0" smtClean="0"/>
              <a:t>. Ребята, помогайте мне, и огни снова будут радовать всех.</a:t>
            </a:r>
          </a:p>
          <a:p>
            <a:r>
              <a:rPr lang="ru-RU" dirty="0" smtClean="0"/>
              <a:t>Вы поближе подойдите,</a:t>
            </a:r>
          </a:p>
          <a:p>
            <a:r>
              <a:rPr lang="ru-RU" dirty="0" smtClean="0"/>
              <a:t>Дружно, хором все скажите:</a:t>
            </a:r>
          </a:p>
          <a:p>
            <a:r>
              <a:rPr lang="ru-RU" dirty="0" smtClean="0"/>
              <a:t>«Елка-елочка, проснись</a:t>
            </a:r>
          </a:p>
          <a:p>
            <a:r>
              <a:rPr lang="ru-RU" dirty="0" smtClean="0"/>
              <a:t>И огнями загорись!»</a:t>
            </a:r>
          </a:p>
          <a:p>
            <a:r>
              <a:rPr lang="ru-RU" i="1" dirty="0" smtClean="0"/>
              <a:t>(На елке огоньки не зажигаются)</a:t>
            </a:r>
            <a:endParaRPr lang="ru-RU" dirty="0" smtClean="0"/>
          </a:p>
          <a:p>
            <a:r>
              <a:rPr lang="ru-RU" b="1" dirty="0" smtClean="0"/>
              <a:t>Дед Мороз:</a:t>
            </a:r>
            <a:r>
              <a:rPr lang="ru-RU" dirty="0" smtClean="0"/>
              <a:t> Что же это? Как же так? </a:t>
            </a:r>
            <a:r>
              <a:rPr lang="ru-RU" i="1" dirty="0" smtClean="0"/>
              <a:t>(Звучит музыка вокруг елки ходит Звездочет  с волшебной палочкой)</a:t>
            </a:r>
            <a:endParaRPr lang="ru-RU" dirty="0" smtClean="0"/>
          </a:p>
          <a:p>
            <a:r>
              <a:rPr lang="ru-RU" b="1" dirty="0" smtClean="0"/>
              <a:t>Дед Мороз:</a:t>
            </a:r>
            <a:r>
              <a:rPr lang="ru-RU" dirty="0" smtClean="0"/>
              <a:t> Это что за чудеса?</a:t>
            </a:r>
          </a:p>
          <a:p>
            <a:r>
              <a:rPr lang="ru-RU" b="1" dirty="0" smtClean="0"/>
              <a:t>Звездочет:</a:t>
            </a:r>
            <a:r>
              <a:rPr lang="ru-RU" dirty="0" smtClean="0"/>
              <a:t> Пойдемте огоньки со мной, я вас на небо отпущу, будете сверкать и землю ночью освещать!</a:t>
            </a:r>
          </a:p>
          <a:p>
            <a:r>
              <a:rPr lang="ru-RU" b="1" dirty="0" smtClean="0"/>
              <a:t>Ведущий:</a:t>
            </a:r>
            <a:r>
              <a:rPr lang="ru-RU" dirty="0" smtClean="0"/>
              <a:t> Звездочет! Зачем ты наши огоньки с елки забрал?</a:t>
            </a:r>
          </a:p>
          <a:p>
            <a:r>
              <a:rPr lang="ru-RU" b="1" dirty="0" smtClean="0"/>
              <a:t>Звездочет:</a:t>
            </a:r>
            <a:r>
              <a:rPr lang="ru-RU" dirty="0" smtClean="0"/>
              <a:t> Как это зачем? Что бы их на небо отпустить , зимой на небе звезд ночью не видно, а огоньки будут светить!</a:t>
            </a:r>
          </a:p>
          <a:p>
            <a:r>
              <a:rPr lang="ru-RU" b="1" dirty="0" smtClean="0"/>
              <a:t>Дед Мороз:</a:t>
            </a:r>
            <a:r>
              <a:rPr lang="ru-RU" dirty="0" smtClean="0"/>
              <a:t> Спорить мы с тобой не будем, я помогу тебе звездочет!</a:t>
            </a:r>
          </a:p>
          <a:p>
            <a:r>
              <a:rPr lang="ru-RU" b="1" dirty="0" smtClean="0"/>
              <a:t>«Ночью звезды засияйте,</a:t>
            </a:r>
            <a:endParaRPr lang="ru-RU" dirty="0" smtClean="0"/>
          </a:p>
          <a:p>
            <a:r>
              <a:rPr lang="ru-RU" b="1" dirty="0" smtClean="0"/>
              <a:t>Звездочету угождайте!»</a:t>
            </a:r>
            <a:endParaRPr lang="ru-RU" dirty="0" smtClean="0"/>
          </a:p>
          <a:p>
            <a:r>
              <a:rPr lang="ru-RU" b="1" dirty="0" smtClean="0"/>
              <a:t>Танец Звезд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8582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Дед Мороз</a:t>
            </a:r>
            <a:r>
              <a:rPr lang="ru-RU" dirty="0" smtClean="0"/>
              <a:t>: </a:t>
            </a:r>
            <a:r>
              <a:rPr lang="ru-RU" i="1" dirty="0" smtClean="0"/>
              <a:t>( отдает в коробке звезды Звездочету)</a:t>
            </a:r>
            <a:r>
              <a:rPr lang="ru-RU" dirty="0" smtClean="0"/>
              <a:t> Вот держи это тебе!</a:t>
            </a:r>
          </a:p>
          <a:p>
            <a:r>
              <a:rPr lang="ru-RU" b="1" dirty="0" smtClean="0"/>
              <a:t>Звездочет: </a:t>
            </a:r>
            <a:r>
              <a:rPr lang="ru-RU" dirty="0" smtClean="0"/>
              <a:t>Это мне? Вот спасибо  вам большое!</a:t>
            </a:r>
          </a:p>
          <a:p>
            <a:r>
              <a:rPr lang="ru-RU" b="1" dirty="0" smtClean="0"/>
              <a:t>Ведущий: </a:t>
            </a:r>
            <a:r>
              <a:rPr lang="ru-RU" dirty="0" smtClean="0"/>
              <a:t>А</a:t>
            </a:r>
            <a:r>
              <a:rPr lang="ru-RU" b="1" dirty="0" smtClean="0"/>
              <a:t> </a:t>
            </a:r>
            <a:r>
              <a:rPr lang="ru-RU" dirty="0" smtClean="0"/>
              <a:t>ты нам огоньки на елку верни!</a:t>
            </a:r>
          </a:p>
          <a:p>
            <a:r>
              <a:rPr lang="ru-RU" b="1" dirty="0" smtClean="0"/>
              <a:t>Звездочет: </a:t>
            </a:r>
            <a:r>
              <a:rPr lang="ru-RU" dirty="0" smtClean="0"/>
              <a:t>Ну теперь тоя конечно верну! </a:t>
            </a:r>
            <a:r>
              <a:rPr lang="ru-RU" i="1" dirty="0" smtClean="0"/>
              <a:t>(Пробегает вокруг елки садится на место).</a:t>
            </a:r>
            <a:endParaRPr lang="ru-RU" dirty="0" smtClean="0"/>
          </a:p>
          <a:p>
            <a:r>
              <a:rPr lang="ru-RU" b="1" dirty="0" smtClean="0"/>
              <a:t>Дед Мороз:</a:t>
            </a:r>
            <a:r>
              <a:rPr lang="ru-RU" dirty="0" smtClean="0"/>
              <a:t> Ребята, ну что поможете мне снова огоньки зажечь?</a:t>
            </a:r>
          </a:p>
          <a:p>
            <a:r>
              <a:rPr lang="ru-RU" dirty="0" smtClean="0"/>
              <a:t>Вы поближе подойдите,</a:t>
            </a:r>
          </a:p>
          <a:p>
            <a:r>
              <a:rPr lang="ru-RU" dirty="0" smtClean="0"/>
              <a:t>Дружно, хором все скажите:</a:t>
            </a:r>
          </a:p>
          <a:p>
            <a:r>
              <a:rPr lang="ru-RU" dirty="0" smtClean="0"/>
              <a:t>«Елка-елочка, проснись</a:t>
            </a:r>
          </a:p>
          <a:p>
            <a:r>
              <a:rPr lang="ru-RU" dirty="0" smtClean="0"/>
              <a:t>И огнями загорись!»</a:t>
            </a:r>
          </a:p>
          <a:p>
            <a:r>
              <a:rPr lang="ru-RU" i="1" dirty="0" smtClean="0"/>
              <a:t>(Елка загорается огнями)</a:t>
            </a:r>
            <a:endParaRPr lang="ru-RU" dirty="0" smtClean="0"/>
          </a:p>
          <a:p>
            <a:r>
              <a:rPr lang="ru-RU" b="1" dirty="0" smtClean="0"/>
              <a:t>Ведущий: </a:t>
            </a:r>
            <a:r>
              <a:rPr lang="ru-RU" dirty="0" smtClean="0"/>
              <a:t>Спасибо тебе Дед Мороз! А теперь время для стихов, присаживайся на стульчик Дедушка и послушай!</a:t>
            </a:r>
          </a:p>
          <a:p>
            <a:endParaRPr lang="ru-RU" b="1" dirty="0" smtClean="0"/>
          </a:p>
          <a:p>
            <a:r>
              <a:rPr lang="ru-RU" b="1" dirty="0" smtClean="0"/>
              <a:t>1.</a:t>
            </a:r>
            <a:r>
              <a:rPr lang="ru-RU" dirty="0" smtClean="0"/>
              <a:t> У него седые кудри</a:t>
            </a:r>
          </a:p>
          <a:p>
            <a:r>
              <a:rPr lang="ru-RU" dirty="0" smtClean="0"/>
              <a:t>И огромный красный нос</a:t>
            </a:r>
          </a:p>
          <a:p>
            <a:r>
              <a:rPr lang="ru-RU" dirty="0" smtClean="0"/>
              <a:t>Ходит с палкой в теплой шубе</a:t>
            </a:r>
          </a:p>
          <a:p>
            <a:r>
              <a:rPr lang="ru-RU" dirty="0" smtClean="0"/>
              <a:t>И мешок с собой принес.</a:t>
            </a:r>
          </a:p>
          <a:p>
            <a:r>
              <a:rPr lang="ru-RU" dirty="0" smtClean="0"/>
              <a:t>На оленях по морозу</a:t>
            </a:r>
          </a:p>
          <a:p>
            <a:r>
              <a:rPr lang="ru-RU" dirty="0" smtClean="0"/>
              <a:t>Весело спешил сюда</a:t>
            </a:r>
          </a:p>
          <a:p>
            <a:r>
              <a:rPr lang="ru-RU" dirty="0" smtClean="0"/>
              <a:t>Чтоб поздравить с Новым годом</a:t>
            </a:r>
          </a:p>
          <a:p>
            <a:r>
              <a:rPr lang="ru-RU" dirty="0" smtClean="0"/>
              <a:t>Всех старательных ребят.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716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праздник?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85817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 является особой формой организации детской художественной деятельности в дошкольных учреждениях, которая приобщает детей к явлениям социальной жизни, соединяя при этом различные виды искусства в целях наиболее эмоционального воздействия и эффективного решения ряда воспитательных задач. </a:t>
            </a:r>
            <a:endParaRPr lang="ru-RU" sz="3200" b="1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904010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2.</a:t>
            </a:r>
            <a:r>
              <a:rPr lang="ru-RU" dirty="0" smtClean="0"/>
              <a:t> Славный, добрый старичок</a:t>
            </a:r>
          </a:p>
          <a:p>
            <a:r>
              <a:rPr lang="ru-RU" dirty="0" smtClean="0"/>
              <a:t>В расписном кафтане,</a:t>
            </a:r>
          </a:p>
          <a:p>
            <a:r>
              <a:rPr lang="ru-RU" dirty="0" smtClean="0"/>
              <a:t>С бахромою кушачок,</a:t>
            </a:r>
          </a:p>
          <a:p>
            <a:r>
              <a:rPr lang="ru-RU" dirty="0" smtClean="0"/>
              <a:t>С тайною в кармане.</a:t>
            </a:r>
          </a:p>
          <a:p>
            <a:r>
              <a:rPr lang="ru-RU" dirty="0" smtClean="0"/>
              <a:t>Это Дедушка Мороз –</a:t>
            </a:r>
          </a:p>
          <a:p>
            <a:r>
              <a:rPr lang="ru-RU" dirty="0" smtClean="0"/>
              <a:t>Сказок повелитель.</a:t>
            </a:r>
          </a:p>
          <a:p>
            <a:r>
              <a:rPr lang="ru-RU" dirty="0" smtClean="0"/>
              <a:t>Существует он всерьёз,</a:t>
            </a:r>
          </a:p>
          <a:p>
            <a:r>
              <a:rPr lang="ru-RU" dirty="0" smtClean="0"/>
              <a:t>Севера он житель.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 Дед Мороз, Дед Мороз</a:t>
            </a:r>
          </a:p>
          <a:p>
            <a:r>
              <a:rPr lang="ru-RU" dirty="0" smtClean="0"/>
              <a:t>Шуба в снежном серебре</a:t>
            </a:r>
          </a:p>
          <a:p>
            <a:r>
              <a:rPr lang="ru-RU" dirty="0" smtClean="0"/>
              <a:t>Сказку ты с собой привёз</a:t>
            </a:r>
          </a:p>
          <a:p>
            <a:r>
              <a:rPr lang="ru-RU" dirty="0" smtClean="0"/>
              <a:t>Снег насыпал во дворе.</a:t>
            </a:r>
          </a:p>
          <a:p>
            <a:r>
              <a:rPr lang="ru-RU" dirty="0" smtClean="0"/>
              <a:t>Шишки побелил на ёлках,</a:t>
            </a:r>
          </a:p>
          <a:p>
            <a:r>
              <a:rPr lang="ru-RU" dirty="0" smtClean="0"/>
              <a:t>Смёл сугробы на пригорках,</a:t>
            </a:r>
          </a:p>
          <a:p>
            <a:r>
              <a:rPr lang="ru-RU" dirty="0" smtClean="0"/>
              <a:t>И сосулек целый строй</a:t>
            </a:r>
          </a:p>
          <a:p>
            <a:r>
              <a:rPr lang="ru-RU" dirty="0" smtClean="0"/>
              <a:t>Прицепил над головой.</a:t>
            </a:r>
          </a:p>
          <a:p>
            <a:r>
              <a:rPr lang="ru-RU" b="1" dirty="0" smtClean="0"/>
              <a:t>Дед Мороз</a:t>
            </a:r>
            <a:r>
              <a:rPr lang="ru-RU" i="1" dirty="0" smtClean="0"/>
              <a:t>: </a:t>
            </a:r>
            <a:r>
              <a:rPr lang="ru-RU" dirty="0" smtClean="0"/>
              <a:t>Вот хорошие стихи вы рассказали , порадовали Деда. А теперь мы поиграем!</a:t>
            </a:r>
          </a:p>
          <a:p>
            <a:r>
              <a:rPr lang="ru-RU" b="1" dirty="0" smtClean="0"/>
              <a:t>Игра «Ледяная фигура»</a:t>
            </a:r>
            <a:endParaRPr lang="ru-RU" dirty="0" smtClean="0"/>
          </a:p>
          <a:p>
            <a:r>
              <a:rPr lang="ru-RU" b="1" dirty="0" smtClean="0"/>
              <a:t>Дед Мороз</a:t>
            </a:r>
            <a:r>
              <a:rPr lang="ru-RU" dirty="0" smtClean="0"/>
              <a:t>: Славно, весело у вас, Ноги сами рвутся в пляс.</a:t>
            </a:r>
          </a:p>
          <a:p>
            <a:r>
              <a:rPr lang="ru-RU" b="1" dirty="0" smtClean="0"/>
              <a:t>Исполняется песня - хоровод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Ведущий: </a:t>
            </a:r>
            <a:r>
              <a:rPr lang="ru-RU" dirty="0" smtClean="0"/>
              <a:t>Дед Мороз, мы так старались,</a:t>
            </a:r>
          </a:p>
          <a:p>
            <a:r>
              <a:rPr lang="ru-RU" dirty="0" smtClean="0"/>
              <a:t>Все довольны, наигрались,</a:t>
            </a:r>
          </a:p>
          <a:p>
            <a:r>
              <a:rPr lang="ru-RU" dirty="0" smtClean="0"/>
              <a:t>Пели песни дружно.</a:t>
            </a:r>
          </a:p>
          <a:p>
            <a:r>
              <a:rPr lang="ru-RU" dirty="0" smtClean="0"/>
              <a:t>Угостить нас нужно!</a:t>
            </a:r>
          </a:p>
          <a:p>
            <a:r>
              <a:rPr lang="ru-RU" b="1" dirty="0" smtClean="0"/>
              <a:t>Снегурочка:</a:t>
            </a:r>
            <a:r>
              <a:rPr lang="ru-RU" dirty="0" smtClean="0"/>
              <a:t> Правда, Дедушка, скажи,</a:t>
            </a:r>
          </a:p>
          <a:p>
            <a:r>
              <a:rPr lang="ru-RU" dirty="0" smtClean="0"/>
              <a:t>Куда подарки положил?</a:t>
            </a:r>
          </a:p>
          <a:p>
            <a:r>
              <a:rPr lang="ru-RU" i="1" dirty="0" smtClean="0"/>
              <a:t>Дед Мороз развязывает мешок</a:t>
            </a:r>
            <a:endParaRPr lang="ru-RU" dirty="0" smtClean="0"/>
          </a:p>
          <a:p>
            <a:r>
              <a:rPr lang="ru-RU" b="1" dirty="0" smtClean="0"/>
              <a:t>Дед Мороз</a:t>
            </a:r>
            <a:r>
              <a:rPr lang="ru-RU" dirty="0" smtClean="0"/>
              <a:t>: А как же, вот он мой мешок!</a:t>
            </a:r>
          </a:p>
          <a:p>
            <a:r>
              <a:rPr lang="ru-RU" dirty="0" smtClean="0"/>
              <a:t>Узелки все развязались,</a:t>
            </a:r>
          </a:p>
          <a:p>
            <a:r>
              <a:rPr lang="ru-RU" dirty="0" smtClean="0"/>
              <a:t>И подарки нам достались!</a:t>
            </a:r>
          </a:p>
          <a:p>
            <a:r>
              <a:rPr lang="ru-RU" dirty="0" smtClean="0"/>
              <a:t>Поскорее по местам!</a:t>
            </a:r>
          </a:p>
          <a:p>
            <a:r>
              <a:rPr lang="ru-RU" dirty="0" smtClean="0"/>
              <a:t>Всем подарки я раздам!</a:t>
            </a:r>
          </a:p>
          <a:p>
            <a:r>
              <a:rPr lang="ru-RU" dirty="0" smtClean="0"/>
              <a:t>З</a:t>
            </a:r>
            <a:r>
              <a:rPr lang="ru-RU" i="1" dirty="0" smtClean="0"/>
              <a:t>вучит веселая музыка. Дед Мороз  раздает новогодние подарки детям.</a:t>
            </a:r>
            <a:endParaRPr lang="ru-RU" dirty="0" smtClean="0"/>
          </a:p>
          <a:p>
            <a:r>
              <a:rPr lang="ru-RU" b="1" dirty="0" smtClean="0"/>
              <a:t>Раздача подарков</a:t>
            </a:r>
            <a:endParaRPr lang="ru-RU" dirty="0" smtClean="0"/>
          </a:p>
          <a:p>
            <a:r>
              <a:rPr lang="ru-RU" b="1" dirty="0" smtClean="0"/>
              <a:t>Ведущий</a:t>
            </a:r>
            <a:r>
              <a:rPr lang="ru-RU" dirty="0" smtClean="0"/>
              <a:t>: Спасибо, Дедушка Мороз!</a:t>
            </a:r>
          </a:p>
          <a:p>
            <a:r>
              <a:rPr lang="ru-RU" b="1" dirty="0" smtClean="0"/>
              <a:t>Дед Мороз</a:t>
            </a:r>
            <a:r>
              <a:rPr lang="ru-RU" dirty="0" smtClean="0"/>
              <a:t>: Славно день прошел у нас,</a:t>
            </a:r>
          </a:p>
          <a:p>
            <a:r>
              <a:rPr lang="ru-RU" dirty="0" smtClean="0"/>
              <a:t>И грустно мне признаться,</a:t>
            </a:r>
          </a:p>
          <a:p>
            <a:r>
              <a:rPr lang="ru-RU" dirty="0" smtClean="0"/>
              <a:t>Что настал прощанья час,</a:t>
            </a:r>
          </a:p>
          <a:p>
            <a:r>
              <a:rPr lang="ru-RU" dirty="0" smtClean="0"/>
              <a:t>Пора нам расставаться.</a:t>
            </a:r>
          </a:p>
          <a:p>
            <a:r>
              <a:rPr lang="ru-RU" dirty="0" smtClean="0"/>
              <a:t>Будьте счастливы, ребята,</a:t>
            </a:r>
          </a:p>
          <a:p>
            <a:r>
              <a:rPr lang="ru-RU" dirty="0" smtClean="0"/>
              <a:t>Дорогие дошколята</a:t>
            </a:r>
          </a:p>
          <a:p>
            <a:r>
              <a:rPr lang="ru-RU" dirty="0" smtClean="0"/>
              <a:t>К вам на праздник через год</a:t>
            </a:r>
          </a:p>
          <a:p>
            <a:r>
              <a:rPr lang="ru-RU" dirty="0" smtClean="0"/>
              <a:t>Дед Мороз опять придет!</a:t>
            </a:r>
          </a:p>
          <a:p>
            <a:r>
              <a:rPr lang="ru-RU" i="1" dirty="0" smtClean="0"/>
              <a:t>Дед Мороз уходят</a:t>
            </a:r>
            <a:endParaRPr lang="ru-RU" dirty="0" smtClean="0"/>
          </a:p>
          <a:p>
            <a:r>
              <a:rPr lang="ru-RU" i="1" dirty="0" smtClean="0"/>
              <a:t>Ведущая завершает праздник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264318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5004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dirty="0" smtClean="0"/>
              <a:t> 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IMG-20191031-WA0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278605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1030-WA0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1" y="1142985"/>
            <a:ext cx="314327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28662" y="0"/>
            <a:ext cx="73514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Какие праздники отмечают 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детском саду?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Рисунок 9" descr="DSCN79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1" y="1357298"/>
            <a:ext cx="314324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N69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14338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190603-WA00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4214818"/>
            <a:ext cx="3498079" cy="232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48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214818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23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Чем отличается праздник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 развлечения?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7786742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Наличием социально-воспитательной задачи. 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Наличием торжественной части. </a:t>
            </a:r>
            <a:endParaRPr lang="ru-RU" sz="3200" b="1" dirty="0" smtClean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Насыщенностью</a:t>
            </a: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Продолжительностью</a:t>
            </a:r>
            <a:r>
              <a:rPr lang="ru-RU" sz="16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6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5400" b="1" cap="none" spc="0" dirty="0"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DSCN7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643314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7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857628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43999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Какие виды деятельности присутствуют на празднике?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74" y="1643050"/>
            <a:ext cx="9072626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/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Художественное 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слово. </a:t>
            </a:r>
            <a:endParaRPr lang="ru-RU" sz="2800" b="1" dirty="0" smtClean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/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Песни 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(3, 4 – в младших группах, 4–6 – в старших). </a:t>
            </a:r>
            <a:endParaRPr lang="ru-RU" sz="2800" b="1" dirty="0" smtClean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/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Танцы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endParaRPr lang="ru-RU" sz="2800" b="1" dirty="0" smtClean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/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Хороводы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endParaRPr lang="ru-RU" sz="2800" b="1" dirty="0" smtClean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/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Подвижные 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гры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игра на детских 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музыкальных</a:t>
            </a:r>
          </a:p>
          <a:p>
            <a:pPr marL="514350" indent="-514350"/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инструментах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endParaRPr lang="ru-RU" sz="2800" b="1" dirty="0" smtClean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/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Сценки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инсценировки, драматизации. 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60012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643446"/>
            <a:ext cx="2714612" cy="20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91031-WA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643446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73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607702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6894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Структура сценария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7929618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800" b="1" spc="50" dirty="0" smtClean="0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Торжественная часть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включает построение, перестроение, танцевальный выход, 1-2 песни.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Основная часть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включает сюжетную линию праздника,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выступления детей и персонажей. 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Заключительная часть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вновь сосредотачивается на основной идее праздника, может включать четверостишия и песню, посвященные главной тематике утренника. </a:t>
            </a:r>
          </a:p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191031-WA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191101-WA0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67" y="214290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7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0414"/>
            <a:ext cx="44767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48354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28612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3218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Какова тематическая 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Направленность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Праздника и с чем она связана?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85992"/>
            <a:ext cx="8572560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Основная связана с явлениями социальной действительности, т. е. с самим праздником.</a:t>
            </a:r>
            <a:b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Вспомогательная связана со временем года. </a:t>
            </a:r>
            <a:b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Дополнительная с задачами, которые вы перед собой ставите; например, экологическая, математическая, спортивная или другая тематика.</a:t>
            </a:r>
            <a:r>
              <a:rPr lang="ru-RU" sz="3200" dirty="0" smtClean="0"/>
              <a:t> 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464233_53-www-funnyart-club-p-golubie-foni-dlya-prezentatsi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628195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чего начинается работа над сценарием праздничного утренника? </a:t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Определение тематической направленности праздника. </a:t>
            </a:r>
            <a:br>
              <a:rPr lang="ru-RU" sz="20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Выбор подходящего к ней варианта проведения. </a:t>
            </a:r>
            <a:br>
              <a:rPr lang="ru-RU" sz="20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Выбор сюжетной линии праздника, а затем подбор соответствующего ей репертуара. </a:t>
            </a:r>
            <a:br>
              <a:rPr lang="ru-RU" sz="20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Выбор репертуара и подбор к нему сюжетной линии или формы проведения праздника. . 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286124"/>
            <a:ext cx="73535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Чем обусловлена очередность репертуарных номеров по ходу праздника? 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572008"/>
            <a:ext cx="8429652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– Сюжетом.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– Принципами чередования возрастных групп, а также видов деятельности детей.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– Необходимостью детей-артистов, исполняющих несколько ролей или танцев в разных костюмах, сменить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костюмоы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1494</Words>
  <PresentationFormat>Экран (4:3)</PresentationFormat>
  <Paragraphs>261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38</cp:revision>
  <dcterms:created xsi:type="dcterms:W3CDTF">2023-12-12T09:37:15Z</dcterms:created>
  <dcterms:modified xsi:type="dcterms:W3CDTF">2023-12-13T05:54:52Z</dcterms:modified>
</cp:coreProperties>
</file>