
<file path=[Content_Types].xml><?xml version="1.0" encoding="utf-8"?>
<Types xmlns="http://schemas.openxmlformats.org/package/2006/content-types">
  <Default Extension="jpeg" ContentType="image/jpeg"/>
  <Default Extension="JPG" ContentType="image/.jp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5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без заголовка" id="{3AD18487-83B8-4D0F-9BEE-61B388AA5A00}">
          <p14:sldIdLst>
            <p14:sldId id="256"/>
            <p14:sldId id="265"/>
            <p14:sldId id="257"/>
            <p14:sldId id="258"/>
            <p14:sldId id="259"/>
            <p14:sldId id="260"/>
            <p14:sldId id="261"/>
            <p14:sldId id="262"/>
            <p14:sldId id="263"/>
            <p14:sldId id="26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80" autoAdjust="0"/>
  </p:normalViewPr>
  <p:slideViewPr>
    <p:cSldViewPr>
      <p:cViewPr>
        <p:scale>
          <a:sx n="94" d="100"/>
          <a:sy n="94" d="100"/>
        </p:scale>
        <p:origin x="-1114" y="37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4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5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 showMasterSp="0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7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0" name="Freeform 19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/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0" name="Freeform 18"/>
          <p:cNvSpPr/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1" name="Freeform 22"/>
          <p:cNvSpPr/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12" name="Freeform 26"/>
          <p:cNvSpPr/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 useBgFill="1">
        <p:nvSpPr>
          <p:cNvPr id="13" name="Freeform 10"/>
          <p:cNvSpPr/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</a:ln>
        </p:spPr>
        <p:txBody>
          <a:bodyPr vert="horz" wrap="square" lIns="91440" tIns="45720" rIns="91440" bIns="45720" numCol="1" anchor="t" anchorCtr="0" compatLnSpc="1"/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 showMasterSp="0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6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7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8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9" name="Freeform 28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1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2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3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14" name="Freeform 10"/>
            <p:cNvSpPr/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  <a:endParaRPr lang="ru-RU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/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8" name="Freeform 18"/>
            <p:cNvSpPr/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19" name="Freeform 22"/>
            <p:cNvSpPr/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>
          <p:nvSpPr>
            <p:cNvPr id="20" name="Freeform 26"/>
            <p:cNvSpPr/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  <p:sp useBgFill="1">
          <p:nvSpPr>
            <p:cNvPr id="21" name="Freeform 10"/>
            <p:cNvSpPr/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</a:ln>
          </p:spPr>
          <p:txBody>
            <a:bodyPr vert="horz" wrap="square" lIns="91440" tIns="45720" rIns="91440" bIns="45720" numCol="1" anchor="t" anchorCtr="0" compatLnSpc="1"/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  <a:endParaRPr lang="ru-RU" smtClean="0"/>
          </a:p>
          <a:p>
            <a:pPr lvl="1"/>
            <a:r>
              <a:rPr lang="ru-RU" smtClean="0"/>
              <a:t>Второй уровень</a:t>
            </a:r>
            <a:endParaRPr lang="ru-RU" smtClean="0"/>
          </a:p>
          <a:p>
            <a:pPr lvl="2"/>
            <a:r>
              <a:rPr lang="ru-RU" smtClean="0"/>
              <a:t>Третий уровень</a:t>
            </a:r>
            <a:endParaRPr lang="ru-RU" smtClean="0"/>
          </a:p>
          <a:p>
            <a:pPr lvl="3"/>
            <a:r>
              <a:rPr lang="ru-RU" smtClean="0"/>
              <a:t>Четвертый уровень</a:t>
            </a:r>
            <a:endParaRPr lang="ru-RU" smtClean="0"/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58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98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anose="05050102010706020507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5"/>
        </a:spcBef>
        <a:buClr>
          <a:schemeClr val="accent1"/>
        </a:buClr>
        <a:buFont typeface="Symbol" panose="05050102010706020507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7.xml"/><Relationship Id="rId3" Type="http://schemas.openxmlformats.org/officeDocument/2006/relationships/audio" Target="../media/audio1.wav"/><Relationship Id="rId2" Type="http://schemas.openxmlformats.org/officeDocument/2006/relationships/image" Target="../media/image3.png"/><Relationship Id="rId1" Type="http://schemas.openxmlformats.org/officeDocument/2006/relationships/image" Target="../media/image1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image" Target="../media/image3.png"/><Relationship Id="rId1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8147603" cy="40213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75933" y="5290070"/>
            <a:ext cx="3597275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58391"/>
            <a:ext cx="8964488" cy="30533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776" y="5445224"/>
            <a:ext cx="3597275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250">
        <p:push dir="u"/>
        <p:sndAc>
          <p:stSnd>
            <p:snd r:embed="rId3" name="applause.wav"/>
          </p:stSnd>
        </p:sndAc>
      </p:transition>
    </mc:Choice>
    <mc:Fallback>
      <p:transition spd="slow">
        <p:push dir="u"/>
        <p:sndAc>
          <p:stSnd>
            <p:snd r:embed="rId3" name="applaus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824"/>
            <a:ext cx="9036496" cy="41593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6" y="5733256"/>
            <a:ext cx="3597275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44823"/>
            <a:ext cx="9104505" cy="44512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12775"/>
            <a:ext cx="7848872" cy="5109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5445224"/>
            <a:ext cx="3597275" cy="808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1" y="1412776"/>
            <a:ext cx="7344816" cy="54077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268759"/>
            <a:ext cx="8576801" cy="53130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677397"/>
            <a:ext cx="9036496" cy="48916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375805"/>
            <a:ext cx="8244408" cy="5453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556792"/>
            <a:ext cx="8235661" cy="46034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>
            <a:fillRect/>
          </a:stretch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0</TotalTime>
  <Words>0</Words>
  <Application>WPS Presentation</Application>
  <PresentationFormat>Экран (4:3)</PresentationFormat>
  <Paragraphs>0</Paragraphs>
  <Slides>10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Arial</vt:lpstr>
      <vt:lpstr>SimSun</vt:lpstr>
      <vt:lpstr>Wingdings</vt:lpstr>
      <vt:lpstr>Symbol</vt:lpstr>
      <vt:lpstr>Candara</vt:lpstr>
      <vt:lpstr>Microsoft YaHei</vt:lpstr>
      <vt:lpstr>Arial Unicode MS</vt:lpstr>
      <vt:lpstr>Calibri</vt:lpstr>
      <vt:lpstr>Волна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ACER</dc:creator>
  <cp:lastModifiedBy>79525</cp:lastModifiedBy>
  <cp:revision>8</cp:revision>
  <dcterms:created xsi:type="dcterms:W3CDTF">2024-04-23T09:39:00Z</dcterms:created>
  <dcterms:modified xsi:type="dcterms:W3CDTF">2024-04-24T08:35:57Z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6D7F2C05904C4A409F0B56BA6ACAE884_12</vt:lpwstr>
  </property>
  <property fmtid="{D5CDD505-2E9C-101B-9397-08002B2CF9AE}" pid="3" name="KSOProductBuildVer">
    <vt:lpwstr>1049-12.2.0.16731</vt:lpwstr>
  </property>
</Properties>
</file>