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4683-DEEA-4F72-9480-7DF6A3FA9E1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8F04371-1FC0-4E71-8B39-16D7E08A427F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0900" y="498763"/>
            <a:ext cx="7694585" cy="347725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Музыкальное развитие дошкольников.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игре на детских народных инструментах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9032" y="4588626"/>
            <a:ext cx="4164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Карпенко Ирина Васильевна</a:t>
            </a:r>
            <a:endParaRPr lang="ru-RU" dirty="0" smtClean="0"/>
          </a:p>
          <a:p>
            <a:r>
              <a:rPr lang="ru-RU" dirty="0" smtClean="0"/>
              <a:t>Должность: муз. руководитель</a:t>
            </a:r>
            <a:endParaRPr lang="ru-RU" dirty="0" smtClean="0"/>
          </a:p>
          <a:p>
            <a:r>
              <a:rPr lang="ru-RU" dirty="0" smtClean="0"/>
              <a:t>МБДОУ детский сад «Сказка» </a:t>
            </a:r>
            <a:endParaRPr lang="ru-RU" dirty="0" smtClean="0"/>
          </a:p>
          <a:p>
            <a:r>
              <a:rPr lang="ru-RU" dirty="0" smtClean="0"/>
              <a:t>с. А.-Мелентьево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450" y="476596"/>
            <a:ext cx="5149888" cy="13208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371600"/>
            <a:ext cx="3915295" cy="5486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295" y="1371600"/>
            <a:ext cx="4189614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5652" y="755737"/>
            <a:ext cx="4226828" cy="4597659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научные исследования свидетельствуют о том, что развитие музыкальных способностей, формирование основ музыкальной культуры нужно начинать в дошкольном возрасте.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пения, игры на музыкальных инструментах можно развить другую музыкальную способность – умение представить и воспроизвести высоту музыкальных звуков в мелодии.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8527" y="681644"/>
            <a:ext cx="3317124" cy="4671752"/>
          </a:xfrm>
          <a:prstGeom prst="rect">
            <a:avLst/>
          </a:prstGeom>
          <a:effectLst>
            <a:outerShdw blurRad="50800" dist="38100" dir="10800000" algn="r" rotWithShape="0">
              <a:schemeClr val="accent1">
                <a:lumMod val="75000"/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9819" y="107113"/>
            <a:ext cx="3722472" cy="2726574"/>
          </a:xfrm>
          <a:effectLst>
            <a:innerShdw blurRad="63500" dist="50800" dir="2700000">
              <a:schemeClr val="accent1">
                <a:alpha val="50000"/>
              </a:schemeClr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90946" y="3250276"/>
            <a:ext cx="86036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45"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этой способности предполагает умственные операции: сравнение, анализ, сопоставление, запоминание – и, таким образом, влияет не только на музыкальное, но и на общее развитие ребёнка.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Инициатором обучения детей игре на музыкальных инструментах уже в 20-е годы стал известный музыкальный деятель и педагог Н.А. Метлов.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45" algn="just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на музыкальных инструментах – один из видов детского исполнительства. Применение детских музыкальных инструментов и игрушек (как на занятиях, так и в повседневной жизни) обогащает музыкальные впечатления дошкольников, развивает их музыкальные способности.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-680"/>
          <a:stretch>
            <a:fillRect/>
          </a:stretch>
        </p:blipFill>
        <p:spPr>
          <a:xfrm>
            <a:off x="4476404" y="107113"/>
            <a:ext cx="4077393" cy="2726574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  <a:innerShdw blurRad="63500" dist="50800" dir="8100000">
              <a:schemeClr val="accent1">
                <a:alpha val="5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00951" y="0"/>
            <a:ext cx="6025415" cy="39908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010" y="4318119"/>
            <a:ext cx="9182501" cy="1015663"/>
          </a:xfrm>
          <a:prstGeom prst="rect">
            <a:avLst/>
          </a:prstGeom>
          <a:noFill/>
          <a:ln w="25400" cap="rnd" cmpd="dbl">
            <a:solidFill>
              <a:srgbClr val="7030A0"/>
            </a:solidFill>
            <a:prstDash val="solid"/>
            <a:beve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младшей группе дети уже могут играть на бубне, деревянных ложках, кубиках, погремушке, музыкальных молоточках, барабане, колокольчике. В этом возрасте они знакомятся с металлофоном.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-1"/>
            <a:ext cx="9144000" cy="6857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1756" y="1166842"/>
            <a:ext cx="2608446" cy="4524315"/>
          </a:xfrm>
          <a:prstGeom prst="rect">
            <a:avLst/>
          </a:prstGeom>
          <a:noFill/>
          <a:effectLst>
            <a:glow rad="114300">
              <a:schemeClr val="accent1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glow rad="38100">
                    <a:schemeClr val="accent1">
                      <a:satMod val="175000"/>
                      <a:alpha val="13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 впервые начинают обучать детей игре на музыкальных инструментах, имеющим звукоряд. Наиболее удобен для этого металлофон. Он достаточно прост в обращении, не требует постоянной настройки, как струнные инструменты. Дети уже знакомы с тембром этого инструмента, приемами игры.</a:t>
            </a:r>
            <a:endParaRPr lang="ru-RU" dirty="0" smtClean="0">
              <a:effectLst>
                <a:glow rad="38100">
                  <a:schemeClr val="accent1">
                    <a:satMod val="175000"/>
                    <a:alpha val="13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53913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7760" y="1064029"/>
            <a:ext cx="42311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 как металлофон освоен, дети в старшей и подготовительной к школе группах обучаются игре на других мелодических инструментах – струнных, духовых, клавишно – язычковых. Каждый ребенок может постепенно овладеть игрой на нескольких музыкальных инструментах. Полезно сочетать индивидуальную работу с детьми и работу по подгруппам, а также со всей группой.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65520" cy="46685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65520" y="1296785"/>
            <a:ext cx="30258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несколько способов обучения игре на мелодических музыкальных инструмента: по нотам, по цветовым и цифровым обозначениям, по слуху.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945" y="4929447"/>
            <a:ext cx="7107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Цветовая система, удобна для быстрого овладения детьми игрой на инструментах. Определённое цветовое обозначение (цветные клавиши, пластины металлофона) закрепляются за каждым звуком.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94808" y="0"/>
            <a:ext cx="7116183" cy="47133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648" y="4904509"/>
            <a:ext cx="8769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Обучая игре на  музыкальных инструментах, педагог должен учитывать индивидуальные возможности каждого ребенка. Одни дети достаточно легко подбирают попевки, с другими необходима более детальная подготовительная работа.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53913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13069" y="1629295"/>
            <a:ext cx="4015047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обучение игре на музыкальных инструментах включает в себя три этапа: на первом – дети слушают и запоминают мелодии, пропевают их, знакомятся с приёмами игры, на втором – подбирают попевки, на третьем – исполняют их по своему желанию.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2759</Words>
  <Application>WPS Presentation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SimSun</vt:lpstr>
      <vt:lpstr>Wingdings</vt:lpstr>
      <vt:lpstr>Wingdings 3</vt:lpstr>
      <vt:lpstr>Arial</vt:lpstr>
      <vt:lpstr>Times New Roman</vt:lpstr>
      <vt:lpstr>Trebuchet MS</vt:lpstr>
      <vt:lpstr>Microsoft YaHei</vt:lpstr>
      <vt:lpstr>Arial Unicode MS</vt:lpstr>
      <vt:lpstr>Calibri</vt:lpstr>
      <vt:lpstr>Грань</vt:lpstr>
      <vt:lpstr>Музыкальное развитие дошкольников.  Обучение игре на детских народных инструментах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Музыкальное развитие дошкольников.  Обучение игре на детских народных инструментах</dc:title>
  <dc:creator>Учетная запись Майкрософт</dc:creator>
  <cp:lastModifiedBy>79525</cp:lastModifiedBy>
  <cp:revision>14</cp:revision>
  <dcterms:created xsi:type="dcterms:W3CDTF">2023-02-18T15:03:00Z</dcterms:created>
  <dcterms:modified xsi:type="dcterms:W3CDTF">2023-05-19T20:34:15Z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C2E02A136079431EB609FFB1404E1E28</vt:lpwstr>
  </property>
  <property fmtid="{D5CDD505-2E9C-101B-9397-08002B2CF9AE}" pid="3" name="KSOProductBuildVer">
    <vt:lpwstr>1049-11.2.0.11537</vt:lpwstr>
  </property>
</Properties>
</file>