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97501"/>
      </p:ext>
    </p:extLst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29303"/>
      </p:ext>
    </p:extLst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44998"/>
      </p:ext>
    </p:extLst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89487"/>
      </p:ext>
    </p:extLst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192403"/>
      </p:ext>
    </p:extLst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53233"/>
      </p:ext>
    </p:extLst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64227"/>
      </p:ext>
    </p:extLst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06591"/>
      </p:ext>
    </p:extLst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43401"/>
      </p:ext>
    </p:extLst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07348"/>
      </p:ext>
    </p:extLst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0706"/>
      </p:ext>
    </p:extLst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992038"/>
      </p:ext>
    </p:extLst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53781"/>
      </p:ext>
    </p:extLst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98022"/>
      </p:ext>
    </p:extLst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7051"/>
      </p:ext>
    </p:extLst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06597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46962"/>
      </p:ext>
    </p:extLst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705F4-09EB-451C-9471-29383D46247A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2D286-29B0-4917-8A1B-0ECC56C2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wheel spokes="3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Классный час в условиях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Методические рекомендации </a:t>
            </a:r>
          </a:p>
          <a:p>
            <a:pPr algn="r"/>
            <a:r>
              <a:rPr lang="ru-RU" dirty="0" smtClean="0"/>
              <a:t>для классных руководителей.</a:t>
            </a:r>
            <a:endParaRPr lang="ru-RU" dirty="0"/>
          </a:p>
        </p:txBody>
      </p:sp>
      <p:pic>
        <p:nvPicPr>
          <p:cNvPr id="2050" name="Picture 2" descr="F:\от_Алиты_Бронюсовны\картинки_Рамки,_медали_грамоты__папка_[3]\Школа_и_семья\school21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736" y="3579223"/>
            <a:ext cx="1625517" cy="170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86572"/>
      </p:ext>
    </p:extLst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10108473" cy="10269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Одной из главных форм внеурочной       воспитательной работы был и остаётся классный час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«Классный час есть форма прямого общения воспитателя со своими воспитанниками» (В. П. Созонов)</a:t>
            </a:r>
          </a:p>
          <a:p>
            <a:pPr algn="just"/>
            <a:r>
              <a:rPr lang="ru-RU" dirty="0"/>
              <a:t>«Классный час…-это…та самая «клеточка» воспитательного процесса, которая позволяет школьному педагогу найти время общения с воспитанником, открыто провозгласить и высветить запланированное отношение к определённым ценностям…» (Л. И. Маленкова)</a:t>
            </a:r>
          </a:p>
          <a:p>
            <a:pPr algn="just"/>
            <a:r>
              <a:rPr lang="ru-RU" dirty="0"/>
              <a:t>«Классный час – это форма воспитательной работы, при которой школьники под руководством педагога включаются в специально организованную деятельность, способствующую формированию у них системы отношений к окружающему миру» (Н.Е. </a:t>
            </a:r>
            <a:r>
              <a:rPr lang="ru-RU" dirty="0" err="1"/>
              <a:t>Щуркова</a:t>
            </a:r>
            <a:r>
              <a:rPr lang="ru-RU" dirty="0"/>
              <a:t>)</a:t>
            </a:r>
          </a:p>
        </p:txBody>
      </p:sp>
      <p:pic>
        <p:nvPicPr>
          <p:cNvPr id="4" name="Picture 5" descr="F:\от_Алиты_Бронюсовны\картинки_Рамки,_медали_грамоты__папка_[3]\Школа_и_семья\school2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" y="653141"/>
            <a:ext cx="1514043" cy="1514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825822"/>
      </p:ext>
    </p:extLst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Классный час в условиях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введении ФГОС изменились цели воспитательного процесса в школе: сегодня важно воспитать личность самодостаточную, творческую, раскрывающую свои врождённые таланты и способности – жизнеспособную личность.</a:t>
            </a:r>
          </a:p>
          <a:p>
            <a:r>
              <a:rPr lang="ru-RU" dirty="0"/>
              <a:t>Особая задача, которую Федеральный государственный образовательный стандарт ставит перед учителем, - это развитие </a:t>
            </a:r>
            <a:r>
              <a:rPr lang="ru-RU" dirty="0" err="1"/>
              <a:t>метапредметных</a:t>
            </a:r>
            <a:r>
              <a:rPr lang="ru-RU" dirty="0"/>
              <a:t> универсальных  учебных действий.</a:t>
            </a:r>
          </a:p>
        </p:txBody>
      </p:sp>
      <p:pic>
        <p:nvPicPr>
          <p:cNvPr id="4" name="Picture 2" descr="F:\от_Алиты_Бронюсовны\картинки_Рамки,_медали_грамоты__папка_[3]\Смайлики\prazdniki-5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624" y="653145"/>
            <a:ext cx="1557879" cy="155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0958063"/>
      </p:ext>
    </p:extLst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80" y="273794"/>
            <a:ext cx="9601196" cy="1303867"/>
          </a:xfrm>
        </p:spPr>
        <p:txBody>
          <a:bodyPr/>
          <a:lstStyle/>
          <a:p>
            <a:r>
              <a:rPr lang="ru-RU" dirty="0"/>
              <a:t>Функции классного часа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99" y="1260578"/>
            <a:ext cx="9934977" cy="40182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Просветительская функция </a:t>
            </a:r>
            <a:r>
              <a:rPr lang="ru-RU" dirty="0"/>
              <a:t>– суть её состоит в том, что классный час даёт возможность расширить круг тех знаний учеников, которые не нашли отражения в учебных программах. Объектом обсуждения классного часа может быть любое явление или событие.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Направляющая</a:t>
            </a:r>
            <a:r>
              <a:rPr lang="ru-RU" dirty="0"/>
              <a:t> – призвана переводить обсуждение того или иного явления в рамки реального опыта учащихся.</a:t>
            </a:r>
          </a:p>
          <a:p>
            <a:r>
              <a:rPr lang="ru-RU" b="1" dirty="0">
                <a:solidFill>
                  <a:srgbClr val="C00000"/>
                </a:solidFill>
              </a:rPr>
              <a:t>Ориентирующая функция </a:t>
            </a:r>
            <a:r>
              <a:rPr lang="ru-RU" dirty="0"/>
              <a:t>– способствует формированию определённого отношения к окружающему миру и выработке иерархии материальных и духовных ценностей, помогает оценивать явления, происходящие в окружающем мире.</a:t>
            </a:r>
          </a:p>
          <a:p>
            <a:r>
              <a:rPr lang="ru-RU" b="1" dirty="0">
                <a:solidFill>
                  <a:srgbClr val="C00000"/>
                </a:solidFill>
              </a:rPr>
              <a:t>Формирующая функция </a:t>
            </a:r>
            <a:r>
              <a:rPr lang="ru-RU" dirty="0"/>
              <a:t>– формирует у учеников навыки обдумывания и оценки своих поступков и самих себя, помогает в выработке умелого ведения диалога и высказывания, отстаивания собственного мнения.</a:t>
            </a:r>
          </a:p>
        </p:txBody>
      </p:sp>
    </p:spTree>
    <p:extLst>
      <p:ext uri="{BB962C8B-B14F-4D97-AF65-F5344CB8AC3E}">
        <p14:creationId xmlns:p14="http://schemas.microsoft.com/office/powerpoint/2010/main" val="35366026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413" y="589327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Структура классного часа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6" y="1622739"/>
            <a:ext cx="10187724" cy="444321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Вступительная часть (5 минут)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Самоопределение к деятельности,  организационный этап</a:t>
            </a:r>
          </a:p>
          <a:p>
            <a:pPr marL="457200" indent="-45720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Постановка проблемы</a:t>
            </a:r>
          </a:p>
          <a:p>
            <a:pPr marL="457200" indent="-45720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Постановка целей и задач.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 (30 минут)</a:t>
            </a:r>
          </a:p>
          <a:p>
            <a:pPr marL="457200" indent="-45720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Актуализация знаний.</a:t>
            </a:r>
          </a:p>
          <a:p>
            <a:pPr marL="457200" indent="-45720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Применение знаний и умений в выполнении заданий, в процессе игровой деятельности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 (5 минут)</a:t>
            </a:r>
          </a:p>
          <a:p>
            <a:pPr marL="457200" indent="-45720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Подведение итогов</a:t>
            </a:r>
          </a:p>
          <a:p>
            <a:pPr marL="457200" indent="-45720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Рефлексия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4865" y="2356833"/>
            <a:ext cx="9755743" cy="1416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5132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341" y="617698"/>
            <a:ext cx="9601196" cy="130386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Структура современного классного часа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596" y="1698171"/>
            <a:ext cx="9850718" cy="4491205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ПРОЛОГ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– этап психологического настроя и готовности к духовной работе. Проявляется забота об удобстве расположения каждого ученика, выбирается тема занятий, очерчивается цель, мотивация.</a:t>
            </a:r>
          </a:p>
          <a:p>
            <a:pPr algn="just"/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ЭТЮД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– наглядная демонстрация объекта осмысления. Предоставляется для просматривания, прослушивания рисунок, репродукция, ролевая игра как сценическое отражение эпизода жизни, песня, стихи, рассказ фрагмента из художественного произведения и т.д.</a:t>
            </a:r>
          </a:p>
          <a:p>
            <a:pPr algn="just"/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ЭКСПЛИКАЦИЯ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– этап, на котором разворачивается мысль о предмете обсуждения на классном часе, даётся точное определение основного понятия, осмысление роли и места присутствия его в жизни человека, способы взаимодействия человека с миром, когда такое явление ему знакомо, характер жизни человека и т.д.</a:t>
            </a:r>
          </a:p>
          <a:p>
            <a:pPr algn="just"/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– упражнения для формирования соответствующих умений, которые позволяют учащимся, приняв ценность, внедрить её в практическую жизнь. Организуется ролевая игра, проводится тренинг, предлагается задание жизненного плана, разыгрывается проблемная ситуация и т.д.</a:t>
            </a:r>
          </a:p>
          <a:p>
            <a:pPr algn="just"/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– рассуждения о пользе проведенного группового дела: отмечают интересное, главное, сомнительное, полезное, высказывают родившиеся суждения, подводят итоги и т.д.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50761"/>
      </p:ext>
    </p:extLst>
  </p:cSld>
  <p:clrMapOvr>
    <a:masterClrMapping/>
  </p:clrMapOvr>
  <p:transition spd="med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597" y="681687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Типы классных часов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Тематические классные часы</a:t>
            </a:r>
          </a:p>
          <a:p>
            <a:r>
              <a:rPr lang="ru-RU" sz="3200" dirty="0"/>
              <a:t>Нравственные классные часы</a:t>
            </a:r>
          </a:p>
          <a:p>
            <a:r>
              <a:rPr lang="ru-RU" sz="3200" dirty="0"/>
              <a:t>Интеллектуально-познавательные классные часы</a:t>
            </a:r>
          </a:p>
          <a:p>
            <a:r>
              <a:rPr lang="ru-RU" sz="3200" dirty="0"/>
              <a:t>Информационные классные часы</a:t>
            </a:r>
          </a:p>
        </p:txBody>
      </p:sp>
      <p:pic>
        <p:nvPicPr>
          <p:cNvPr id="4098" name="Picture 2" descr="F:\от_Алиты_Бронюсовны\картинки_Рамки,_медали_грамоты__папка_[3]\Школа_и_семья\1352893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3291" y="1685107"/>
            <a:ext cx="2859721" cy="20622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Формы проведения классных часов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9275" y="2008292"/>
            <a:ext cx="9601196" cy="4026747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/>
              <a:t>Классное собрание</a:t>
            </a:r>
          </a:p>
          <a:p>
            <a:r>
              <a:rPr lang="ru-RU" sz="3000" dirty="0"/>
              <a:t>Ситуационный классный час</a:t>
            </a:r>
          </a:p>
          <a:p>
            <a:r>
              <a:rPr lang="ru-RU" sz="3000" dirty="0"/>
              <a:t>Час общения (диспут, дискуссия)</a:t>
            </a:r>
          </a:p>
          <a:p>
            <a:r>
              <a:rPr lang="ru-RU" sz="3000" dirty="0"/>
              <a:t>Конференция</a:t>
            </a:r>
          </a:p>
          <a:p>
            <a:r>
              <a:rPr lang="ru-RU" sz="3000" dirty="0"/>
              <a:t>Круглый стол</a:t>
            </a:r>
          </a:p>
          <a:p>
            <a:r>
              <a:rPr lang="ru-RU" sz="3000" dirty="0"/>
              <a:t>Гостиная</a:t>
            </a:r>
          </a:p>
          <a:p>
            <a:r>
              <a:rPr lang="ru-RU" sz="3000" dirty="0"/>
              <a:t>Салон</a:t>
            </a:r>
          </a:p>
          <a:p>
            <a:r>
              <a:rPr lang="ru-RU" sz="3000" dirty="0"/>
              <a:t>Лекторий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F:\от_Алиты_Бронюсовны\картинки_Рамки,_медали_грамоты__папка_[3]\Смайлики\prazdniki-4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5056" y="2468880"/>
            <a:ext cx="2828109" cy="27826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570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Классный час в условиях ФГОС</vt:lpstr>
      <vt:lpstr>Одной из главных форм внеурочной       воспитательной работы был и остаётся классный час</vt:lpstr>
      <vt:lpstr>        Классный час в условиях ФГОС</vt:lpstr>
      <vt:lpstr>Функции классного часа</vt:lpstr>
      <vt:lpstr>Структура классного часа</vt:lpstr>
      <vt:lpstr>Структура современного классного часа</vt:lpstr>
      <vt:lpstr>Типы классных часов</vt:lpstr>
      <vt:lpstr>Формы проведения классных часов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 условиях ФГОС</dc:title>
  <dc:creator>Учитель</dc:creator>
  <cp:lastModifiedBy>User</cp:lastModifiedBy>
  <cp:revision>22</cp:revision>
  <dcterms:created xsi:type="dcterms:W3CDTF">2018-01-10T04:33:38Z</dcterms:created>
  <dcterms:modified xsi:type="dcterms:W3CDTF">2023-06-20T09:12:47Z</dcterms:modified>
</cp:coreProperties>
</file>