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9" r:id="rId6"/>
    <p:sldId id="262" r:id="rId7"/>
    <p:sldId id="264" r:id="rId8"/>
    <p:sldId id="266" r:id="rId9"/>
    <p:sldId id="265" r:id="rId10"/>
    <p:sldId id="263" r:id="rId11"/>
    <p:sldId id="268" r:id="rId12"/>
    <p:sldId id="261" r:id="rId13"/>
    <p:sldId id="267" r:id="rId14"/>
    <p:sldId id="25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4F91A-7B62-4E62-8F8C-CE959A58D22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4140C-C42E-466F-9591-1A7AB5FA64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140C-C42E-466F-9591-1A7AB5FA64D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140C-C42E-466F-9591-1A7AB5FA64D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Украшения первобытных людей.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video\Desktop\Юлия\Первобытные украшения\IMG_7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5252367" cy="5514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57884" y="1857364"/>
            <a:ext cx="28575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людям украшения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для урока ИЗО в 5 классе.</a:t>
            </a:r>
          </a:p>
          <a:p>
            <a:endParaRPr lang="ru-RU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Приморская СОШ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высшей категории      Воронежская Ю.С.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Mvideo\Desktop\Юлия\Первобытные украшения\IMG_7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528638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Первые каменные бусины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video\Desktop\Юлия\Первобытные украшения\IMG_7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71966" cy="63839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315" name="Picture 3" descr="C:\Users\Mvideo\Desktop\Юлия\Первобытные украшения\IMG_7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048154" cy="63579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video\Desktop\Юлия\Первобытные украшения\IMG_6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52"/>
            <a:ext cx="5361454" cy="657229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44" y="500042"/>
            <a:ext cx="3429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Подобные украшения первобытного человека (восстановленные), хранятся в краеведческом музее г. Азова.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video\Desktop\Юлия\Первобытные украшения\IMG_7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929090" cy="55002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2291" name="Picture 3" descr="C:\Users\Mvideo\Desktop\Юлия\Первобытные украшения\IMG_7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47126"/>
            <a:ext cx="3786214" cy="532501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Первые украшения из металла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85789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Ювелирная резьба по кости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video\Desktop\Юлия\Первобытные украшения\IMG_7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8"/>
            <a:ext cx="9144000" cy="6854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video\Desktop\Юлия\Первобытные украшения\IMG_7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643470" cy="650445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43570" y="642918"/>
            <a:ext cx="24288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Вождь племени охотников.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каким признакам можно определить принадлежность к «высшему обществу»?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цвета и оттенки преобладают в украшениях древних людей?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video\Desktop\Юлия\Первобытные украшения\IMG_7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64800"/>
            <a:ext cx="7000924" cy="59721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02" y="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современном мире остались островки первобытного строя, где соблюдаются древние традиции. Жительница Африканского племени.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358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основе изученного материала создайте эскизы украшений первобытного человека с использованием элементов принадлежности к определённому статусу в обществе: вождь, военачальник, охотник.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video\Desktop\Юлия\Первобытные украшения\IMG_7040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5667" r="5667"/>
          <a:stretch>
            <a:fillRect/>
          </a:stretch>
        </p:blipFill>
        <p:spPr bwMode="auto">
          <a:xfrm>
            <a:off x="1643043" y="428604"/>
            <a:ext cx="5786478" cy="43406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4786322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давних времён человек украшал себя и предметы, которыми пользовался. Даже в древности украшение представлялось людям делом не менее важным, чем самая полезная и необходимая работа. Зачем воины разрисовывали своё тело устрашающими узорами перед тем как выступить против другого племени? Конечно, не ради забавы. Нанося узоры, они стремились защитить себя, повергнуть в страх своих врагов.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video\Desktop\Юлия\Первобытные украшения\IMG_7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571612"/>
            <a:ext cx="4314252" cy="49292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3075" name="Picture 3" descr="C:\Users\Mvideo\Desktop\Юлия\Первобытные украшения\IMG_7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1" y="1571612"/>
            <a:ext cx="3267269" cy="490827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Древний охотник украшал себя необычным ожерельем из клыков хищных зверей. Но не ради красоты. Каждый клык в украшении означал убитого зверя. Это была своеобразная демонстрация перед соплеменниками своей ловкости, силы. И отношение к такому охотнику было почтительное и уважительное.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video\Desktop\Юлия\Первобытные украшения\IMG_7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video\Desktop\Юлия\Первобытные украшения\IMG_7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Украшения из раскопок.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нераскрытых тайн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хранит наша Земля.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video\Desktop\Юлия\Первобытные украшения\IMG_7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3000396" cy="40273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7170" name="Picture 2" descr="C:\Users\Mvideo\Desktop\Юлия\Первобытные украшения\IMG_7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391604" cy="37486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7171" name="Picture 3" descr="C:\Users\Mvideo\Desktop\Юлия\Первобытные украшения\IMG_7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3238501" cy="4319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450057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Раковины моллюсков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35729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Когти хищников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5072074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Зубы животных и даже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video\Desktop\Юлия\Первобытные украшения\IMG_7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143248"/>
            <a:ext cx="5319762" cy="35575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9218" name="Picture 2" descr="C:\Users\Mvideo\Desktop\Юлия\Первобытные украшения\IMG_7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5238760" cy="39290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29322" y="642918"/>
            <a:ext cx="2286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сборки украшений служили жилы животных и ремешки из кожи.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64344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Клешни краба и бусины из глины.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video\Desktop\Юлия\Первобытные украшения\IMG_7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71546"/>
            <a:ext cx="4714876" cy="55911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1266" name="Picture 2" descr="C:\Users\Mvideo\Desktop\Юлия\Первобытные украшения\IMG_7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79900" cy="568801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3438" y="35716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каких материалов сделаны эти украшения?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video\Desktop\Юлия\Первобытные украшения\IMG_7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 эти?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281</Words>
  <PresentationFormat>Экран (4:3)</PresentationFormat>
  <Paragraphs>34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Украшения первобытных людей.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Украшения первобытных людей.</dc:title>
  <dc:creator>Mvideo</dc:creator>
  <cp:lastModifiedBy>Mvideo</cp:lastModifiedBy>
  <cp:revision>11</cp:revision>
  <dcterms:created xsi:type="dcterms:W3CDTF">2020-02-17T09:59:19Z</dcterms:created>
  <dcterms:modified xsi:type="dcterms:W3CDTF">2020-02-17T11:40:27Z</dcterms:modified>
</cp:coreProperties>
</file>