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Default Extension="wdp" ContentType="image/vnd.ms-photo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381" r:id="rId7"/>
    <p:sldId id="382" r:id="rId8"/>
    <p:sldId id="401" r:id="rId9"/>
    <p:sldId id="391" r:id="rId10"/>
    <p:sldId id="384" r:id="rId11"/>
    <p:sldId id="385" r:id="rId12"/>
    <p:sldId id="388" r:id="rId13"/>
    <p:sldId id="398" r:id="rId14"/>
    <p:sldId id="403" r:id="rId15"/>
    <p:sldId id="395" r:id="rId16"/>
    <p:sldId id="404" r:id="rId17"/>
    <p:sldId id="399" r:id="rId18"/>
    <p:sldId id="405" r:id="rId19"/>
    <p:sldId id="396" r:id="rId20"/>
    <p:sldId id="394" r:id="rId21"/>
  </p:sldIdLst>
  <p:sldSz cx="12192000" cy="6858000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AFF"/>
    <a:srgbClr val="F78CB9"/>
    <a:srgbClr val="F5DAC5"/>
    <a:srgbClr val="00A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0E3FDE45-AF77-4B5C-9715-49D594BDF05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6019" autoAdjust="0"/>
  </p:normalViewPr>
  <p:slideViewPr>
    <p:cSldViewPr snapToGrid="0">
      <p:cViewPr varScale="1">
        <p:scale>
          <a:sx n="110" d="100"/>
          <a:sy n="110" d="100"/>
        </p:scale>
        <p:origin x="46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Relationship Id="rId19" Type="http://schemas.openxmlformats.org/officeDocument/2006/relationships/slide" Target="slides/slide13.xml" /><Relationship Id="rId2" Type="http://schemas.openxmlformats.org/officeDocument/2006/relationships/customXml" Target="../customXml/item2.xml" /><Relationship Id="rId20" Type="http://schemas.openxmlformats.org/officeDocument/2006/relationships/slide" Target="slides/slide14.xml" /><Relationship Id="rId21" Type="http://schemas.openxmlformats.org/officeDocument/2006/relationships/slide" Target="slides/slide15.xml" /><Relationship Id="rId22" Type="http://schemas.openxmlformats.org/officeDocument/2006/relationships/tags" Target="tags/tag1.xml" /><Relationship Id="rId23" Type="http://schemas.openxmlformats.org/officeDocument/2006/relationships/presProps" Target="presProps.xml" /><Relationship Id="rId24" Type="http://schemas.openxmlformats.org/officeDocument/2006/relationships/viewProps" Target="viewProps.xml" /><Relationship Id="rId25" Type="http://schemas.openxmlformats.org/officeDocument/2006/relationships/theme" Target="theme/theme1.xml" /><Relationship Id="rId26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4/7/2025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svg" /><Relationship Id="rId4" Type="http://schemas.openxmlformats.org/officeDocument/2006/relationships/image" Target="../media/image4.svg" /><Relationship Id="rId5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png" /><Relationship Id="rId2" Type="http://schemas.microsoft.com/office/2007/relationships/hdphoto" Target="../media/image30.wdp" /><Relationship Id="rId3" Type="http://schemas.openxmlformats.org/officeDocument/2006/relationships/image" Target="../media/image2.png" /><Relationship Id="rId4" Type="http://schemas.openxmlformats.org/officeDocument/2006/relationships/image" Target="../media/image31.svg" /><Relationship Id="rId5" Type="http://schemas.openxmlformats.org/officeDocument/2006/relationships/image" Target="../media/image32.svg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image" Target="../media/image2.png" /><Relationship Id="rId3" Type="http://schemas.openxmlformats.org/officeDocument/2006/relationships/image" Target="../media/image6.svg" /><Relationship Id="rId4" Type="http://schemas.openxmlformats.org/officeDocument/2006/relationships/image" Target="../media/image7.svg" /><Relationship Id="rId5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png" /><Relationship Id="rId2" Type="http://schemas.openxmlformats.org/officeDocument/2006/relationships/image" Target="../media/image2.png" /><Relationship Id="rId3" Type="http://schemas.openxmlformats.org/officeDocument/2006/relationships/image" Target="../media/image9.svg" /><Relationship Id="rId4" Type="http://schemas.openxmlformats.org/officeDocument/2006/relationships/image" Target="../media/image10.svg" /><Relationship Id="rId5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png" /><Relationship Id="rId2" Type="http://schemas.microsoft.com/office/2007/relationships/hdphoto" Target="../media/image12.wdp" /><Relationship Id="rId3" Type="http://schemas.openxmlformats.org/officeDocument/2006/relationships/image" Target="../media/image2.png" /><Relationship Id="rId4" Type="http://schemas.openxmlformats.org/officeDocument/2006/relationships/image" Target="../media/image13.svg" /><Relationship Id="rId5" Type="http://schemas.openxmlformats.org/officeDocument/2006/relationships/image" Target="../media/image14.svg" /><Relationship Id="rId6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5.png" /><Relationship Id="rId2" Type="http://schemas.openxmlformats.org/officeDocument/2006/relationships/image" Target="../media/image2.png" /><Relationship Id="rId3" Type="http://schemas.openxmlformats.org/officeDocument/2006/relationships/image" Target="../media/image16.svg" /><Relationship Id="rId4" Type="http://schemas.openxmlformats.org/officeDocument/2006/relationships/image" Target="../media/image17.svg" /><Relationship Id="rId5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8.png" /><Relationship Id="rId2" Type="http://schemas.openxmlformats.org/officeDocument/2006/relationships/image" Target="../media/image19.png" /><Relationship Id="rId3" Type="http://schemas.openxmlformats.org/officeDocument/2006/relationships/image" Target="../media/image20.png" /><Relationship Id="rId4" Type="http://schemas.microsoft.com/office/2007/relationships/hdphoto" Target="../media/image21.wdp" /><Relationship Id="rId5" Type="http://schemas.openxmlformats.org/officeDocument/2006/relationships/image" Target="../media/image2.png" /><Relationship Id="rId6" Type="http://schemas.openxmlformats.org/officeDocument/2006/relationships/image" Target="../media/image22.svg" /><Relationship Id="rId7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3.png" /><Relationship Id="rId2" Type="http://schemas.openxmlformats.org/officeDocument/2006/relationships/image" Target="../media/image2.png" /><Relationship Id="rId3" Type="http://schemas.openxmlformats.org/officeDocument/2006/relationships/image" Target="../media/image24.svg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25.svg" /><Relationship Id="rId3" Type="http://schemas.openxmlformats.org/officeDocument/2006/relationships/image" Target="../media/image26.jpeg" /><Relationship Id="rId4" Type="http://schemas.openxmlformats.org/officeDocument/2006/relationships/image" Target="../media/image27.svg" /><Relationship Id="rId5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28.svg" /><Relationship Id="rId3" Type="http://schemas.openxmlformats.org/officeDocument/2006/relationships/image" Target="../media/image29.png" /><Relationship Id="rId4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487DE8-DB1D-7476-8C44-B0F448760DE0}"/>
              </a:ext>
            </a:extLst>
          </p:cNvPr>
          <p:cNvSpPr/>
          <p:nvPr userDrawn="1"/>
        </p:nvSpPr>
        <p:spPr>
          <a:xfrm>
            <a:off x="803566" y="329415"/>
            <a:ext cx="9459997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olorful liquid with a purple line&#10;&#10;Description automatically generated">
            <a:extLst>
              <a:ext uri="{FF2B5EF4-FFF2-40B4-BE49-F238E27FC236}">
                <a16:creationId xmlns:a16="http://schemas.microsoft.com/office/drawing/2014/main" id="{1F307DB2-2647-9E7A-A3A3-DBE7504930F3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680" r="331" b="10324"/>
          <a:stretch>
            <a:fillRect/>
          </a:stretch>
        </p:blipFill>
        <p:spPr>
          <a:xfrm>
            <a:off x="84057" y="-9099"/>
            <a:ext cx="11536223" cy="68671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9285B55-78E1-B83E-F9B2-6616677DB9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2007" y="1223587"/>
            <a:ext cx="849017" cy="97803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3B77729-8929-07DD-3A0E-3345E9C7E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21023" y="4463033"/>
            <a:ext cx="849017" cy="97803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3485D99-86C3-3AD2-8EEC-686C73F6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1307592"/>
            <a:ext cx="6830568" cy="4498848"/>
          </a:xfrm>
        </p:spPr>
        <p:txBody>
          <a:bodyPr>
            <a:normAutofit/>
          </a:bodyPr>
          <a:lstStyle>
            <a:lvl1pPr algn="ctr">
              <a:lnSpc>
                <a:spcPct val="113000"/>
              </a:lnSpc>
              <a:defRPr sz="54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94F02A7-35D5-9B29-B063-4F40E8DC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91876169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1AC4E5-2B89-481E-46B9-A867F5699CEE}"/>
              </a:ext>
            </a:extLst>
          </p:cNvPr>
          <p:cNvSpPr/>
          <p:nvPr userDrawn="1"/>
        </p:nvSpPr>
        <p:spPr>
          <a:xfrm>
            <a:off x="803566" y="329415"/>
            <a:ext cx="9459997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olorful gradient on a black background&#10;&#10;Description automatically generated">
            <a:extLst>
              <a:ext uri="{FF2B5EF4-FFF2-40B4-BE49-F238E27FC236}">
                <a16:creationId xmlns:a16="http://schemas.microsoft.com/office/drawing/2014/main" id="{C425D3D8-6FFB-E26C-2DDC-EAE565DDDD5C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576" t="13872" r="4114" b="8199"/>
          <a:stretch>
            <a:fillRect/>
          </a:stretch>
        </p:blipFill>
        <p:spPr>
          <a:xfrm rot="10800000">
            <a:off x="-2" y="-2"/>
            <a:ext cx="10838727" cy="6858001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B0B6FA5-0AFE-69A5-2CE6-27D1CBF5F0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3365" y="1390616"/>
            <a:ext cx="849017" cy="978035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8CA221E3-E5C1-6778-BDF2-B5527950BB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12015" y="4219529"/>
            <a:ext cx="849017" cy="97803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EF24DD3-EDCB-7DE8-426A-6EFA267D6B0C}"/>
              </a:ext>
            </a:extLst>
          </p:cNvPr>
          <p:cNvSpPr/>
          <p:nvPr userDrawn="1"/>
        </p:nvSpPr>
        <p:spPr>
          <a:xfrm>
            <a:off x="4233672" y="1527048"/>
            <a:ext cx="2606040" cy="2606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E4463-3EAA-4A1D-028E-15858531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88336"/>
            <a:ext cx="9464040" cy="2459736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5958D5F2-B610-B25E-1D2D-71EC79D2A9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3400" y="1645920"/>
            <a:ext cx="2377440" cy="237744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417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7F71CF-7463-EE58-8673-70FF6E01D635}"/>
              </a:ext>
            </a:extLst>
          </p:cNvPr>
          <p:cNvSpPr/>
          <p:nvPr userDrawn="1"/>
        </p:nvSpPr>
        <p:spPr>
          <a:xfrm>
            <a:off x="803566" y="329415"/>
            <a:ext cx="9459997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olorful gradient on a black background&#10;&#10;Description automatically generated">
            <a:extLst>
              <a:ext uri="{FF2B5EF4-FFF2-40B4-BE49-F238E27FC236}">
                <a16:creationId xmlns:a16="http://schemas.microsoft.com/office/drawing/2014/main" id="{35BEB45A-F384-D7C9-A3CB-75375E4B6990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rcRect l="-728" t="-787" r="-1" b="2794"/>
          <a:stretch>
            <a:fillRect/>
          </a:stretch>
        </p:blipFill>
        <p:spPr>
          <a:xfrm rot="10800000">
            <a:off x="147778" y="-1"/>
            <a:ext cx="11843113" cy="651628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10DECF3-C5B2-7596-8F56-1A7469F36886}"/>
              </a:ext>
            </a:extLst>
          </p:cNvPr>
          <p:cNvGrpSpPr/>
          <p:nvPr userDrawn="1"/>
        </p:nvGrpSpPr>
        <p:grpSpPr>
          <a:xfrm rot="10800000">
            <a:off x="3039303" y="555295"/>
            <a:ext cx="5490384" cy="5535077"/>
            <a:chOff x="2470935" y="599843"/>
            <a:chExt cx="5490384" cy="5535077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9A5C777D-A2B2-306B-76C2-3E13CEC5C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70935" y="599843"/>
              <a:ext cx="849017" cy="978035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B86DD9E-B0D3-146B-90C5-1F835B4B6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12302" y="5156885"/>
              <a:ext cx="849017" cy="97803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5E4463-3EAA-4A1D-028E-15858531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368" y="1417320"/>
            <a:ext cx="5367528" cy="219456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BF31E34-7EF1-9430-2FA0-784F079D7A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4368" y="3602736"/>
            <a:ext cx="5367528" cy="9493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61188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 righ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BA3E124-5798-04DF-D85C-468DB4EC9F07}"/>
              </a:ext>
            </a:extLst>
          </p:cNvPr>
          <p:cNvSpPr/>
          <p:nvPr userDrawn="1"/>
        </p:nvSpPr>
        <p:spPr>
          <a:xfrm>
            <a:off x="803567" y="329415"/>
            <a:ext cx="3538724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urple and pink gradient on a black background&#10;&#10;Description automatically generated">
            <a:extLst>
              <a:ext uri="{FF2B5EF4-FFF2-40B4-BE49-F238E27FC236}">
                <a16:creationId xmlns:a16="http://schemas.microsoft.com/office/drawing/2014/main" id="{827662AF-0BAF-6D15-2F77-9241FBB7DDF0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rcRect r="19398"/>
          <a:stretch>
            <a:fillRect/>
          </a:stretch>
        </p:blipFill>
        <p:spPr>
          <a:xfrm rot="12600000">
            <a:off x="-1186695" y="-47254"/>
            <a:ext cx="8514377" cy="6482357"/>
          </a:xfrm>
          <a:custGeom>
            <a:gdLst>
              <a:gd name="connsiteX0" fmla="*/ 8514377 w 8514377"/>
              <a:gd name="connsiteY0" fmla="*/ 4473859 h 6482357"/>
              <a:gd name="connsiteX1" fmla="*/ 5035556 w 8514377"/>
              <a:gd name="connsiteY1" fmla="*/ 6482357 h 6482357"/>
              <a:gd name="connsiteX2" fmla="*/ 1109801 w 8514377"/>
              <a:gd name="connsiteY2" fmla="*/ 6482357 h 6482357"/>
              <a:gd name="connsiteX3" fmla="*/ 0 w 8514377"/>
              <a:gd name="connsiteY3" fmla="*/ 4560126 h 6482357"/>
              <a:gd name="connsiteX4" fmla="*/ 0 w 8514377"/>
              <a:gd name="connsiteY4" fmla="*/ 1470700 h 6482357"/>
              <a:gd name="connsiteX5" fmla="*/ 2547328 w 8514377"/>
              <a:gd name="connsiteY5" fmla="*/ 0 h 6482357"/>
              <a:gd name="connsiteX6" fmla="*/ 5931393 w 8514377"/>
              <a:gd name="connsiteY6" fmla="*/ 0 h 648235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4377" h="6482357">
                <a:moveTo>
                  <a:pt x="8514377" y="4473859"/>
                </a:moveTo>
                <a:lnTo>
                  <a:pt x="5035556" y="6482357"/>
                </a:lnTo>
                <a:lnTo>
                  <a:pt x="1109801" y="6482357"/>
                </a:lnTo>
                <a:lnTo>
                  <a:pt x="0" y="4560126"/>
                </a:lnTo>
                <a:lnTo>
                  <a:pt x="0" y="1470700"/>
                </a:lnTo>
                <a:lnTo>
                  <a:pt x="2547328" y="0"/>
                </a:lnTo>
                <a:lnTo>
                  <a:pt x="5931393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327A7-341D-40E2-FE83-F00DE932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76" y="2194560"/>
            <a:ext cx="3621024" cy="2121408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4DD5641-C57E-F509-6D45-46129581404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18155" y="393616"/>
            <a:ext cx="3539646" cy="6070600"/>
          </a:xfr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ct val="0"/>
              </a:spcBef>
              <a:buNone/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12046-C0D1-8657-A169-8AE89D82B74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EE2E2-CE39-4B10-FFC4-3B077574EC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9EF72-F371-75B2-8BC8-2A3B1BBE25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9442780-F07F-F8E2-0DE6-A7FB6447A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2147" y="1177405"/>
            <a:ext cx="849017" cy="97803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8ED62AC7-D4CF-F7E4-7EB6-B462EEB3F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4198" y="5028678"/>
            <a:ext cx="849017" cy="9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7471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 right 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37384A-AE12-9485-A46A-A67BD2D6D763}"/>
              </a:ext>
            </a:extLst>
          </p:cNvPr>
          <p:cNvSpPr/>
          <p:nvPr userDrawn="1"/>
        </p:nvSpPr>
        <p:spPr>
          <a:xfrm>
            <a:off x="803567" y="329415"/>
            <a:ext cx="3538724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olorful gradient on a black background&#10;&#10;Description automatically generated">
            <a:extLst>
              <a:ext uri="{FF2B5EF4-FFF2-40B4-BE49-F238E27FC236}">
                <a16:creationId xmlns:a16="http://schemas.microsoft.com/office/drawing/2014/main" id="{1B2BB6B9-EF29-3C73-2A3C-CF09EA6D3AF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8923"/>
          <a:stretch>
            <a:fillRect/>
          </a:stretch>
        </p:blipFill>
        <p:spPr>
          <a:xfrm>
            <a:off x="0" y="506925"/>
            <a:ext cx="5699870" cy="573388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8A5217E-2CE2-3F64-6AB4-EB0D30BE27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599873" y="1268006"/>
            <a:ext cx="849017" cy="97803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2FC963C-039A-17E9-178D-44753EC43F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897112" y="4722376"/>
            <a:ext cx="849017" cy="97803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AE4342B-3BF5-0F3A-721B-C761F001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505456"/>
            <a:ext cx="3575304" cy="2331720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0975B60B-4328-7C87-7F8D-0730014D7AE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44767" y="393616"/>
            <a:ext cx="4123944" cy="6070600"/>
          </a:xfrm>
        </p:spPr>
        <p:txBody>
          <a:bodyPr anchor="ctr"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85C39-AC94-8C87-B244-34719C148A2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6E03E-A5BE-A491-2B5F-35AD90AE1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6FD6C-9CEF-3304-8E48-7A8C282A2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854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CC7A06-20DF-11B2-DBA3-4AD5A0782F72}"/>
              </a:ext>
            </a:extLst>
          </p:cNvPr>
          <p:cNvSpPr/>
          <p:nvPr userDrawn="1"/>
        </p:nvSpPr>
        <p:spPr>
          <a:xfrm>
            <a:off x="6711599" y="329415"/>
            <a:ext cx="3538724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urple and blue gradient&#10;&#10;Description automatically generated">
            <a:extLst>
              <a:ext uri="{FF2B5EF4-FFF2-40B4-BE49-F238E27FC236}">
                <a16:creationId xmlns:a16="http://schemas.microsoft.com/office/drawing/2014/main" id="{7F2E8E22-8715-DC35-A1D6-9DE0F7D4E592}"/>
              </a:ext>
            </a:extLst>
          </p:cNvPr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5320146" y="430094"/>
            <a:ext cx="6635667" cy="555108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FA543A9-6610-874B-5B5A-83D92322A5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996376" y="1390616"/>
            <a:ext cx="849017" cy="97803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18BD6AF-5555-EEAD-E54D-5C0AD969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8522918" y="4778529"/>
            <a:ext cx="849017" cy="9780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C23DEBC-4628-999E-0CE4-A99E4EE0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696" y="1956816"/>
            <a:ext cx="3502152" cy="3218688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D3C4B38-CA42-D6E7-A813-594FE780EBB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83724" y="705888"/>
            <a:ext cx="4123944" cy="5758328"/>
          </a:xfrm>
        </p:spPr>
        <p:txBody>
          <a:bodyPr anchor="ctr"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7106E-AE9C-748D-BFA7-A5C720C40C7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05E23-DC2F-F555-BE36-6A4BA2674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624F6-261B-7F20-EE2A-8BE587173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79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C984FB-85C6-3052-A9EA-F41806C314AF}"/>
              </a:ext>
            </a:extLst>
          </p:cNvPr>
          <p:cNvSpPr/>
          <p:nvPr userDrawn="1"/>
        </p:nvSpPr>
        <p:spPr>
          <a:xfrm>
            <a:off x="803565" y="1291472"/>
            <a:ext cx="9537638" cy="5249368"/>
          </a:xfrm>
          <a:prstGeom prst="rect">
            <a:avLst/>
          </a:prstGeom>
          <a:solidFill>
            <a:srgbClr val="C5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98EEF-CE97-B22D-6E75-D121E815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3255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3766CFA5-68C3-F68B-7E95-753DDAE1E5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82498" y="1548481"/>
            <a:ext cx="8982675" cy="4736835"/>
          </a:xfrm>
          <a:custGeom>
            <a:gdLst>
              <a:gd name="connsiteX0" fmla="*/ 3400805 w 8982675"/>
              <a:gd name="connsiteY0" fmla="*/ 4656317 h 4736835"/>
              <a:gd name="connsiteX1" fmla="*/ 3768530 w 8982675"/>
              <a:gd name="connsiteY1" fmla="*/ 4708484 h 4736835"/>
              <a:gd name="connsiteX2" fmla="*/ 3854126 w 8982675"/>
              <a:gd name="connsiteY2" fmla="*/ 4736710 h 4736835"/>
              <a:gd name="connsiteX3" fmla="*/ 3352219 w 8982675"/>
              <a:gd name="connsiteY3" fmla="*/ 4736710 h 4736835"/>
              <a:gd name="connsiteX4" fmla="*/ 3267796 w 8982675"/>
              <a:gd name="connsiteY4" fmla="*/ 4658283 h 4736835"/>
              <a:gd name="connsiteX5" fmla="*/ 3400805 w 8982675"/>
              <a:gd name="connsiteY5" fmla="*/ 4656317 h 4736835"/>
              <a:gd name="connsiteX6" fmla="*/ 0 w 8982675"/>
              <a:gd name="connsiteY6" fmla="*/ 0 h 4736835"/>
              <a:gd name="connsiteX7" fmla="*/ 8982675 w 8982675"/>
              <a:gd name="connsiteY7" fmla="*/ 0 h 4736835"/>
              <a:gd name="connsiteX8" fmla="*/ 8982675 w 8982675"/>
              <a:gd name="connsiteY8" fmla="*/ 4736835 h 4736835"/>
              <a:gd name="connsiteX9" fmla="*/ 3950459 w 8982675"/>
              <a:gd name="connsiteY9" fmla="*/ 4736835 h 4736835"/>
              <a:gd name="connsiteX10" fmla="*/ 3788773 w 8982675"/>
              <a:gd name="connsiteY10" fmla="*/ 4674997 h 4736835"/>
              <a:gd name="connsiteX11" fmla="*/ 3228671 w 8982675"/>
              <a:gd name="connsiteY11" fmla="*/ 4623063 h 4736835"/>
              <a:gd name="connsiteX12" fmla="*/ 3132708 w 8982675"/>
              <a:gd name="connsiteY12" fmla="*/ 4545069 h 4736835"/>
              <a:gd name="connsiteX13" fmla="*/ 2691341 w 8982675"/>
              <a:gd name="connsiteY13" fmla="*/ 4402451 h 4736835"/>
              <a:gd name="connsiteX14" fmla="*/ 2104826 w 8982675"/>
              <a:gd name="connsiteY14" fmla="*/ 4577133 h 4736835"/>
              <a:gd name="connsiteX15" fmla="*/ 540354 w 8982675"/>
              <a:gd name="connsiteY15" fmla="*/ 3817187 h 4736835"/>
              <a:gd name="connsiteX16" fmla="*/ 0 w 8982675"/>
              <a:gd name="connsiteY16" fmla="*/ 3830433 h 473683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82675" h="4736835">
                <a:moveTo>
                  <a:pt x="3400805" y="4656317"/>
                </a:moveTo>
                <a:cubicBezTo>
                  <a:pt x="3531347" y="4658926"/>
                  <a:pt x="3654347" y="4675523"/>
                  <a:pt x="3768530" y="4708484"/>
                </a:cubicBezTo>
                <a:cubicBezTo>
                  <a:pt x="3798214" y="4717150"/>
                  <a:pt x="3826726" y="4726559"/>
                  <a:pt x="3854126" y="4736710"/>
                </a:cubicBezTo>
                <a:lnTo>
                  <a:pt x="3352219" y="4736710"/>
                </a:lnTo>
                <a:cubicBezTo>
                  <a:pt x="3323028" y="4709289"/>
                  <a:pt x="3294579" y="4682734"/>
                  <a:pt x="3267796" y="4658283"/>
                </a:cubicBezTo>
                <a:cubicBezTo>
                  <a:pt x="3312939" y="4656132"/>
                  <a:pt x="3357291" y="4655448"/>
                  <a:pt x="3400805" y="4656317"/>
                </a:cubicBezTo>
                <a:close/>
                <a:moveTo>
                  <a:pt x="0" y="0"/>
                </a:moveTo>
                <a:lnTo>
                  <a:pt x="8982675" y="0"/>
                </a:lnTo>
                <a:lnTo>
                  <a:pt x="8982675" y="4736835"/>
                </a:lnTo>
                <a:lnTo>
                  <a:pt x="3950459" y="4736835"/>
                </a:lnTo>
                <a:cubicBezTo>
                  <a:pt x="3900904" y="4713870"/>
                  <a:pt x="3847214" y="4693133"/>
                  <a:pt x="3788773" y="4674997"/>
                </a:cubicBezTo>
                <a:cubicBezTo>
                  <a:pt x="3643810" y="4630924"/>
                  <a:pt x="3458920" y="4609197"/>
                  <a:pt x="3228671" y="4623063"/>
                </a:cubicBezTo>
                <a:cubicBezTo>
                  <a:pt x="3190841" y="4589513"/>
                  <a:pt x="3157763" y="4562153"/>
                  <a:pt x="3132708" y="4545069"/>
                </a:cubicBezTo>
                <a:cubicBezTo>
                  <a:pt x="3009900" y="4465156"/>
                  <a:pt x="2876972" y="4398675"/>
                  <a:pt x="2691341" y="4402451"/>
                </a:cubicBezTo>
                <a:cubicBezTo>
                  <a:pt x="2485283" y="4409074"/>
                  <a:pt x="2289531" y="4465898"/>
                  <a:pt x="2104826" y="4577133"/>
                </a:cubicBezTo>
                <a:cubicBezTo>
                  <a:pt x="1783304" y="4259153"/>
                  <a:pt x="1229373" y="3910408"/>
                  <a:pt x="540354" y="3817187"/>
                </a:cubicBezTo>
                <a:cubicBezTo>
                  <a:pt x="359907" y="3797131"/>
                  <a:pt x="179768" y="3802888"/>
                  <a:pt x="0" y="383043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pic>
        <p:nvPicPr>
          <p:cNvPr id="7" name="Picture 6" descr="A purple and pink gradient on a black background&#10;&#10;Description automatically generated">
            <a:extLst>
              <a:ext uri="{FF2B5EF4-FFF2-40B4-BE49-F238E27FC236}">
                <a16:creationId xmlns:a16="http://schemas.microsoft.com/office/drawing/2014/main" id="{846F15F4-7014-4E14-56B7-56D54599BA1C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15" t="-15152" r="0"/>
          <a:stretch>
            <a:fillRect/>
          </a:stretch>
        </p:blipFill>
        <p:spPr>
          <a:xfrm rot="10800000" flipH="1">
            <a:off x="7432159" y="-25812"/>
            <a:ext cx="4767411" cy="837980"/>
          </a:xfrm>
          <a:prstGeom prst="rect">
            <a:avLst/>
          </a:prstGeom>
        </p:spPr>
      </p:pic>
      <p:pic>
        <p:nvPicPr>
          <p:cNvPr id="9" name="Picture 8" descr="A purple and pink gradient on a black background&#10;&#10;Description automatically generated">
            <a:extLst>
              <a:ext uri="{FF2B5EF4-FFF2-40B4-BE49-F238E27FC236}">
                <a16:creationId xmlns:a16="http://schemas.microsoft.com/office/drawing/2014/main" id="{3A669BB6-5B89-62EF-E05B-39C24D47411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963474" y="5867628"/>
            <a:ext cx="4983673" cy="990372"/>
          </a:xfrm>
          <a:prstGeom prst="rect">
            <a:avLst/>
          </a:prstGeom>
        </p:spPr>
      </p:pic>
      <p:pic>
        <p:nvPicPr>
          <p:cNvPr id="11" name="Picture 10" descr="A colorful gradient shapes with a purple line&#10;&#10;Description automatically generated with medium confidence">
            <a:extLst>
              <a:ext uri="{FF2B5EF4-FFF2-40B4-BE49-F238E27FC236}">
                <a16:creationId xmlns:a16="http://schemas.microsoft.com/office/drawing/2014/main" id="{6B7DEE27-0CA8-84BE-2C04-6FDB3E58813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4753929"/>
            <a:ext cx="5788201" cy="210407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B0126E7-35C8-4EB5-B66B-D1260C4AE3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0380" y="5498683"/>
            <a:ext cx="904680" cy="104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9695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and two content le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653AAB7-5928-57F2-05DE-9C551FC2F2E3}"/>
              </a:ext>
            </a:extLst>
          </p:cNvPr>
          <p:cNvSpPr/>
          <p:nvPr userDrawn="1"/>
        </p:nvSpPr>
        <p:spPr>
          <a:xfrm>
            <a:off x="6711599" y="329415"/>
            <a:ext cx="3538724" cy="6186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8B0822-A3A0-6F7D-70AC-41FCAAB7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39496"/>
            <a:ext cx="5961888" cy="152704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BB8C22E1-E317-84DE-8D3D-93F1009D05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76072" y="2112264"/>
            <a:ext cx="2618541" cy="4197096"/>
          </a:xfrm>
        </p:spPr>
        <p:txBody>
          <a:bodyPr anchor="t"/>
          <a:lstStyle>
            <a:lvl1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DB1F03-8346-3188-F1C7-B0A5E86F63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538728" y="2112264"/>
            <a:ext cx="2618541" cy="4197096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CFB5D-5D4D-191A-E033-35889513273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8D263-095A-9E1E-0A55-36A5B42EC2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28F88-D01C-0A01-2CA2-DBE75087B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olorful liquid with a purple line&#10;&#10;Description automatically generated with medium confidence">
            <a:extLst>
              <a:ext uri="{FF2B5EF4-FFF2-40B4-BE49-F238E27FC236}">
                <a16:creationId xmlns:a16="http://schemas.microsoft.com/office/drawing/2014/main" id="{EFF156F3-9A7D-EAA4-4F00-E693C2A3FE7A}"/>
              </a:ext>
            </a:extLst>
          </p:cNvPr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85" r="0" b="-8059"/>
          <a:stretch>
            <a:fillRect/>
          </a:stretch>
        </p:blipFill>
        <p:spPr>
          <a:xfrm rot="5400000">
            <a:off x="6813632" y="1479632"/>
            <a:ext cx="3355938" cy="740079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67BAFAF-EE3F-5B9A-6382-910CD450D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 flipV="1">
            <a:off x="9408940" y="3205716"/>
            <a:ext cx="809263" cy="93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6828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and two content righ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F8B0822-A3A0-6F7D-70AC-41FCAAB7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207" y="539496"/>
            <a:ext cx="6038397" cy="143560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FEFF780-F9A6-D70C-43AF-EF361A89EEC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50000" y="2112264"/>
            <a:ext cx="2880567" cy="4197096"/>
          </a:xfrm>
        </p:spPr>
        <p:txBody>
          <a:bodyPr anchor="t"/>
          <a:lstStyle>
            <a:lvl1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3AEFBC-F09B-894B-CD7A-F9C372585AF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370065" y="2112264"/>
            <a:ext cx="3118104" cy="4197096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CFB5D-5D4D-191A-E033-35889513273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8D263-095A-9E1E-0A55-36A5B42EC2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28F88-D01C-0A01-2CA2-DBE75087B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67BAFAF-EE3F-5B9A-6382-910CD450D23B}"/>
              </a:ext>
            </a:extLst>
          </p:cNvPr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5400000" flipV="1">
            <a:off x="9408940" y="3205716"/>
            <a:ext cx="809263" cy="9322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31B5D0-8E67-901E-73FB-36D970CB8F97}"/>
              </a:ext>
            </a:extLst>
          </p:cNvPr>
          <p:cNvSpPr/>
          <p:nvPr userDrawn="1"/>
        </p:nvSpPr>
        <p:spPr>
          <a:xfrm>
            <a:off x="711203" y="329416"/>
            <a:ext cx="2503051" cy="5979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olorful liquid with a purple line&#10;&#10;Description automatically generated with medium confidence">
            <a:extLst>
              <a:ext uri="{FF2B5EF4-FFF2-40B4-BE49-F238E27FC236}">
                <a16:creationId xmlns:a16="http://schemas.microsoft.com/office/drawing/2014/main" id="{EAB3AD9D-9B13-188E-617D-F17825960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2022196" y="2022197"/>
            <a:ext cx="6858000" cy="2813606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57D6059-8E17-ABF1-8456-C15CE400B559}"/>
              </a:ext>
            </a:extLst>
          </p:cNvPr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 flipV="1">
            <a:off x="1635889" y="4247231"/>
            <a:ext cx="904680" cy="104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0495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AB0126E7-35C8-4EB5-B66B-D1260C4AE372}"/>
              </a:ext>
            </a:extLst>
          </p:cNvPr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840380" y="5498683"/>
            <a:ext cx="904680" cy="10421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7647433-270D-5D45-29E0-608311CA9701}"/>
              </a:ext>
            </a:extLst>
          </p:cNvPr>
          <p:cNvSpPr/>
          <p:nvPr userDrawn="1"/>
        </p:nvSpPr>
        <p:spPr>
          <a:xfrm>
            <a:off x="5621925" y="1468626"/>
            <a:ext cx="4641637" cy="5055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4F7496-C504-BB47-EC59-97AAA92A07B8}"/>
              </a:ext>
            </a:extLst>
          </p:cNvPr>
          <p:cNvSpPr/>
          <p:nvPr userDrawn="1"/>
        </p:nvSpPr>
        <p:spPr>
          <a:xfrm>
            <a:off x="803567" y="1460959"/>
            <a:ext cx="4641638" cy="5055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4" name="Picture 13" descr="A colorful liquid with a purple line&#10;&#10;Description automatically generated with medium confidence">
            <a:extLst>
              <a:ext uri="{FF2B5EF4-FFF2-40B4-BE49-F238E27FC236}">
                <a16:creationId xmlns:a16="http://schemas.microsoft.com/office/drawing/2014/main" id="{32B92FA5-A482-D296-0300-0D794E5A16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008"/>
          <a:stretch>
            <a:fillRect/>
          </a:stretch>
        </p:blipFill>
        <p:spPr>
          <a:xfrm rot="10800000">
            <a:off x="0" y="4603898"/>
            <a:ext cx="6148843" cy="22541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898EEF-CE97-B22D-6E75-D121E815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279208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98A1FC94-DC76-4D72-16F0-88E8D619602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15568" y="1883664"/>
            <a:ext cx="4014216" cy="3511296"/>
          </a:xfrm>
        </p:spPr>
        <p:txBody>
          <a:bodyPr anchor="t">
            <a:normAutofit/>
          </a:bodyPr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 lang="en-US" sz="1400" b="0" kern="120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tx2"/>
              </a:buClr>
              <a:defRPr sz="1200"/>
            </a:lvl2pPr>
            <a:lvl3pPr>
              <a:buClr>
                <a:schemeClr val="tx2"/>
              </a:buCl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1E2BE2C-1D19-F2FC-F91E-A2C73325864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34456" y="1883664"/>
            <a:ext cx="4014216" cy="3511296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1200"/>
              </a:spcAft>
              <a:buNone/>
              <a:defRPr sz="1400" b="1"/>
            </a:lvl1pPr>
            <a:lvl2pPr>
              <a:buClr>
                <a:schemeClr val="tx2"/>
              </a:buClr>
              <a:defRPr sz="12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28C8D-2511-191A-0965-7E441EDA27B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E08F2-413A-87D7-FC7E-FA7C3282F7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E8ED2-48AE-58D3-898D-1C9D6D65A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2905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5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650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0260076" y="3233420"/>
            <a:ext cx="3098800" cy="594360"/>
          </a:xfrm>
          <a:prstGeom prst="rect">
            <a:avLst/>
          </a:prstGeom>
        </p:spPr>
        <p:txBody>
          <a:bodyPr vert="horz" lIns="0" tIns="45720" rIns="91440" bIns="45720" rtlCol="0" anchor="t"/>
          <a:lstStyle>
            <a:lvl1pPr algn="ctr">
              <a:defRPr sz="12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11274552" y="5632704"/>
            <a:ext cx="1069848" cy="59436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98C0CDE5-970C-4CC4-BF43-0DA127E73E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1359C3-8CE4-C25B-8E46-AFFF9EADFF92}"/>
              </a:ext>
            </a:extLst>
          </p:cNvPr>
          <p:cNvCxnSpPr/>
          <p:nvPr/>
        </p:nvCxnSpPr>
        <p:spPr>
          <a:xfrm flipH="1">
            <a:off x="11091672" y="0"/>
            <a:ext cx="0" cy="684570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9B11C67-3806-82B6-01D7-1583184D5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11161152" y="745184"/>
            <a:ext cx="1296648" cy="5943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5" r:id="rId10"/>
  </p:sldLayoutIdLst>
  <p:transition/>
  <p:timing/>
  <p:hf hdr="0" ftr="0" dt="0"/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ct val="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7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7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2" Type="http://schemas.openxmlformats.org/officeDocument/2006/relationships/image" Target="../media/image33.jpeg" /><Relationship Id="rId3" Type="http://schemas.openxmlformats.org/officeDocument/2006/relationships/image" Target="../media/image34.jpeg" /><Relationship Id="rId4" Type="http://schemas.openxmlformats.org/officeDocument/2006/relationships/image" Target="../media/image35.jpeg" /><Relationship Id="rId5" Type="http://schemas.openxmlformats.org/officeDocument/2006/relationships/image" Target="../media/image3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03D7F5-3FA4-3B64-ACA2-1AB08CDC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1307592"/>
            <a:ext cx="6830568" cy="4498848"/>
          </a:xfrm>
        </p:spPr>
        <p:txBody>
          <a:bodyPr/>
          <a:lstStyle/>
          <a:p>
            <a:r>
              <a:rPr lang="ru-RU"/>
              <a:t>Магия линий</a:t>
            </a:r>
            <a:br>
              <a:rPr lang="ru-RU"/>
            </a:br>
            <a:r>
              <a:rPr lang="ru-RU" sz="1400"/>
              <a:t>Матер класс провела учитель </a:t>
            </a:r>
            <a:br>
              <a:rPr lang="ru-RU" sz="1400"/>
            </a:br>
            <a:r>
              <a:rPr lang="ru-RU" sz="1400"/>
              <a:t>Николаевской Средней Школы </a:t>
            </a:r>
            <a:br>
              <a:rPr lang="ru-RU" sz="1400"/>
            </a:br>
            <a:r>
              <a:rPr lang="ru-RU" sz="1400"/>
              <a:t>Пономаренко Елена Евгеньевна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122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C24502-54AC-A744-250B-0C85D94A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39496"/>
            <a:ext cx="5961888" cy="1527048"/>
          </a:xfrm>
        </p:spPr>
        <p:txBody>
          <a:bodyPr/>
          <a:lstStyle/>
          <a:p>
            <a:r>
              <a:rPr lang="ru-RU"/>
              <a:t>Шаг 3: Скругляем углы</a:t>
            </a:r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9C6974-BA77-5260-E3BA-4C2A93C7C1C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76072" y="2112264"/>
            <a:ext cx="5450259" cy="4197096"/>
          </a:xfrm>
        </p:spPr>
        <p:txBody>
          <a:bodyPr>
            <a:noAutofit/>
          </a:bodyPr>
          <a:lstStyle/>
          <a:p>
            <a:r>
              <a:rPr lang="ru-RU"/>
              <a:t>Все уголки на наших линиях нужно скруглить. Это поможет нам почувствовать себя спокойнее и счастливее.</a:t>
            </a:r>
          </a:p>
          <a:p>
            <a:r>
              <a:rPr lang="ru-RU"/>
              <a:t>Прямоугольники – это как проблемы, а скругления – это как радость!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765AE-8EB5-D371-C0B2-DA072125B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0880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BFF0-A530-8CCC-739B-DC20E0F5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325563"/>
          </a:xfrm>
        </p:spPr>
        <p:txBody>
          <a:bodyPr/>
          <a:lstStyle/>
          <a:p>
            <a:r>
              <a:rPr lang="ru-RU"/>
              <a:t>Процесс рисования</a:t>
            </a:r>
            <a:endParaRPr 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093C2E5-0722-44F2-B90E-6D72BD37A3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180" r="118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6475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C24502-54AC-A744-250B-0C85D94A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207" y="539496"/>
            <a:ext cx="6038397" cy="1435608"/>
          </a:xfrm>
        </p:spPr>
        <p:txBody>
          <a:bodyPr/>
          <a:lstStyle/>
          <a:p>
            <a:r>
              <a:rPr lang="ru-RU"/>
              <a:t>Шаг 4: Раскрашиваем мечту!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F577C-5F6E-CBDF-DE79-78520BD6935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50000" y="2112264"/>
            <a:ext cx="6038397" cy="4197096"/>
          </a:xfrm>
        </p:spPr>
        <p:txBody>
          <a:bodyPr>
            <a:normAutofit/>
          </a:bodyPr>
          <a:lstStyle/>
          <a:p>
            <a:r>
              <a:rPr lang="ru-RU"/>
              <a:t>Теперь раскрасьте свой рисунок яркими цветами!</a:t>
            </a:r>
          </a:p>
          <a:p>
            <a:r>
              <a:rPr lang="ru-RU"/>
              <a:t>Какие цвета напоминают вам о вашей мечте?</a:t>
            </a:r>
          </a:p>
          <a:p>
            <a:r>
              <a:rPr lang="ru-RU"/>
              <a:t>Не бойтесь экспериментировать!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765AE-8EB5-D371-C0B2-DA072125B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7443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BFF0-A530-8CCC-739B-DC20E0F5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325563"/>
          </a:xfrm>
        </p:spPr>
        <p:txBody>
          <a:bodyPr/>
          <a:lstStyle/>
          <a:p>
            <a:r>
              <a:rPr lang="ru-RU"/>
              <a:t>Процесс рисования</a:t>
            </a:r>
            <a:endParaRPr 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093C2E5-0722-44F2-B90E-6D72BD37A3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180" r="118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64245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C24502-54AC-A744-250B-0C85D94A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39496"/>
            <a:ext cx="5961888" cy="1527048"/>
          </a:xfrm>
        </p:spPr>
        <p:txBody>
          <a:bodyPr/>
          <a:lstStyle/>
          <a:p>
            <a:r>
              <a:rPr lang="ru-RU"/>
              <a:t>Шаг 5: Смотрим и чувствуем!</a:t>
            </a:r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9C6974-BA77-5260-E3BA-4C2A93C7C1C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76072" y="2112264"/>
            <a:ext cx="5641848" cy="4197096"/>
          </a:xfrm>
        </p:spPr>
        <p:txBody>
          <a:bodyPr>
            <a:noAutofit/>
          </a:bodyPr>
          <a:lstStyle/>
          <a:p>
            <a:r>
              <a:rPr lang="ru-RU"/>
              <a:t>Посмотрите на свой рисунок. Как вы себя чувствуете?</a:t>
            </a:r>
          </a:p>
          <a:p>
            <a:r>
              <a:rPr lang="ru-RU"/>
              <a:t>Ваша мечта уже рядом!</a:t>
            </a:r>
          </a:p>
          <a:p>
            <a:r>
              <a:rPr lang="ru-RU"/>
              <a:t>Покажите свой рисунок всем, кому хотите!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765AE-8EB5-D371-C0B2-DA072125B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660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60F6F-E490-BF7A-A8DB-59FD2206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215" y="969264"/>
            <a:ext cx="9464040" cy="2459736"/>
          </a:xfrm>
        </p:spPr>
        <p:txBody>
          <a:bodyPr/>
          <a:lstStyle/>
          <a:p>
            <a:r>
              <a:rPr lang="ru-RU">
                <a:solidFill>
                  <a:schemeClr val="accent4">
                    <a:lumMod val="60000"/>
                    <a:lumOff val="40000"/>
                  </a:schemeClr>
                </a:solidFill>
              </a:rPr>
              <a:t>СПАСИБО </a:t>
            </a:r>
            <a:br>
              <a:rPr lang="ru-RU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>
                <a:solidFill>
                  <a:schemeClr val="accent4">
                    <a:lumMod val="60000"/>
                    <a:lumOff val="40000"/>
                  </a:schemeClr>
                </a:solidFill>
              </a:rPr>
              <a:t>ЗА РАБОТУ</a:t>
            </a:r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0172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4722E1-DC3F-7BE5-7E67-22CDD364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368" y="1417320"/>
            <a:ext cx="5367528" cy="2194560"/>
          </a:xfrm>
        </p:spPr>
        <p:txBody>
          <a:bodyPr/>
          <a:lstStyle/>
          <a:p>
            <a:r>
              <a:rPr lang="ru-RU"/>
              <a:t>Рисуем Желания!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5854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1AEF9A40-C51A-C31D-2BCB-5698D78A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279208"/>
          </a:xfrm>
        </p:spPr>
        <p:txBody>
          <a:bodyPr>
            <a:normAutofit/>
          </a:bodyPr>
          <a:lstStyle/>
          <a:p>
            <a:r>
              <a:rPr lang="ru-RU"/>
              <a:t>Примеры работ.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F0F98-CBCF-CDCC-93A5-08433444B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3</a:t>
            </a:fld>
            <a:endParaRPr 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F4DA479-CA15-4815-947B-7F4FCC69E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525661" y="1071144"/>
            <a:ext cx="2257740" cy="330563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7906693-1D82-48C4-835E-031E6CDA8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16825" y="3570484"/>
            <a:ext cx="2410877" cy="330563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6124E4-8764-4DD5-9298-7A72419C9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161349" y="1290582"/>
            <a:ext cx="2429214" cy="322942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BC8124B-AD53-42DA-9E47-6B30AD99A9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6918" y="4207430"/>
            <a:ext cx="3305637" cy="222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6001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DFE2EB-E85E-8271-3745-DEF147D6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76" y="2194560"/>
            <a:ext cx="3621024" cy="2121408"/>
          </a:xfrm>
        </p:spPr>
        <p:txBody>
          <a:bodyPr/>
          <a:lstStyle/>
          <a:p>
            <a:r>
              <a:rPr lang="ru-RU"/>
              <a:t>Что такое нейрографика?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A62475-D8EF-C209-2D24-C02F49DF00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14606" y="393616"/>
            <a:ext cx="3943195" cy="607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err="1"/>
              <a:t>Нейрографика – это волшебный способ рисования!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/>
              <a:t>Мы рисуем линии и формы, чтобы воплотить наши мечты в жизнь.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/>
              <a:t>Это как рисовать свои мысли и чувства!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60C5A9-5FB1-4852-0619-9ACA3D519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820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800E4-16F4-4C03-CA7F-B04CEF62F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505456"/>
            <a:ext cx="3575304" cy="2331720"/>
          </a:xfrm>
        </p:spPr>
        <p:txBody>
          <a:bodyPr>
            <a:normAutofit fontScale="90000"/>
          </a:bodyPr>
          <a:lstStyle/>
          <a:p>
            <a:r>
              <a:rPr lang="ru-RU"/>
              <a:t> Почему мы рисуем желания?</a:t>
            </a:r>
            <a:br>
              <a:rPr lang="ru-RU"/>
            </a:br>
            <a:r>
              <a:rPr lang="ru-RU" sz="2000"/>
              <a:t>Зачем нам это нужно?</a:t>
            </a:r>
            <a:br>
              <a:rPr lang="ru-RU"/>
            </a:b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F9B83-490C-3390-781C-B483ED3B5FB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44767" y="393616"/>
            <a:ext cx="4123944" cy="6070600"/>
          </a:xfrm>
        </p:spPr>
        <p:txBody>
          <a:bodyPr>
            <a:normAutofit/>
          </a:bodyPr>
          <a:lstStyle/>
          <a:p>
            <a:r>
              <a:rPr lang="ru-RU"/>
              <a:t>Когда мы рисуем, мы думаем о своих мечтах.</a:t>
            </a:r>
          </a:p>
          <a:p>
            <a:r>
              <a:rPr lang="ru-RU"/>
              <a:t>Рисование помогает нам лучше понимать, чего мы хотим.</a:t>
            </a:r>
          </a:p>
          <a:p>
            <a:r>
              <a:rPr lang="ru-RU"/>
              <a:t>Это как отправить письмо своей мечте!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EA1C7-D3E0-3A85-A153-33043FCC3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873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80A29B-87B6-29C9-2295-D36B76DC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696" y="1956816"/>
            <a:ext cx="3502152" cy="3218688"/>
          </a:xfrm>
        </p:spPr>
        <p:txBody>
          <a:bodyPr/>
          <a:lstStyle/>
          <a:p>
            <a:r>
              <a:rPr lang="ru-RU"/>
              <a:t>Что нам понадобится?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883BF-4B40-D127-19A6-0A65D2A25EA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83724" y="705888"/>
            <a:ext cx="4123944" cy="5758328"/>
          </a:xfrm>
        </p:spPr>
        <p:txBody>
          <a:bodyPr>
            <a:normAutofit/>
          </a:bodyPr>
          <a:lstStyle/>
          <a:p>
            <a:r>
              <a:rPr lang="ru-RU"/>
              <a:t>Лист бумаги (белый).</a:t>
            </a:r>
          </a:p>
          <a:p>
            <a:r>
              <a:rPr lang="ru-RU"/>
              <a:t>Карандаши или фломастеры (черные).</a:t>
            </a:r>
          </a:p>
          <a:p>
            <a:r>
              <a:rPr lang="ru-RU"/>
              <a:t>Цветные карандаши.</a:t>
            </a:r>
          </a:p>
          <a:p>
            <a:r>
              <a:rPr lang="ru-RU"/>
              <a:t>Ластик (если нужно что-то стереть).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1FC143-FA9C-6F20-7583-F7B0FA8FF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171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C24502-54AC-A744-250B-0C85D94A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39496"/>
            <a:ext cx="5961888" cy="1527048"/>
          </a:xfrm>
        </p:spPr>
        <p:txBody>
          <a:bodyPr/>
          <a:lstStyle/>
          <a:p>
            <a:r>
              <a:rPr lang="ru-RU"/>
              <a:t>Шаг 1: Моя мечта!</a:t>
            </a:r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9C6974-BA77-5260-E3BA-4C2A93C7C1C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76072" y="2112264"/>
            <a:ext cx="5961888" cy="4197096"/>
          </a:xfrm>
        </p:spPr>
        <p:txBody>
          <a:bodyPr>
            <a:noAutofit/>
          </a:bodyPr>
          <a:lstStyle/>
          <a:p>
            <a:r>
              <a:rPr lang="ru-RU"/>
              <a:t>Подумайте о своей самой заветной мечте. О чем вы мечтаете больше всего?</a:t>
            </a:r>
          </a:p>
          <a:p>
            <a:r>
              <a:rPr lang="ru-RU"/>
              <a:t>Закройте глаза и представьте, как ваша мечта уже сбылась. Что вы видите? Что вы чувствуете?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765AE-8EB5-D371-C0B2-DA072125B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7669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C24502-54AC-A744-250B-0C85D94A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207" y="539496"/>
            <a:ext cx="6038397" cy="1435608"/>
          </a:xfrm>
        </p:spPr>
        <p:txBody>
          <a:bodyPr/>
          <a:lstStyle/>
          <a:p>
            <a:r>
              <a:rPr lang="ru-RU"/>
              <a:t>Шаг 2: Рисуем линии (Нейролинии)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F577C-5F6E-CBDF-DE79-78520BD6935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50000" y="2112264"/>
            <a:ext cx="6256446" cy="4197096"/>
          </a:xfrm>
        </p:spPr>
        <p:txBody>
          <a:bodyPr>
            <a:normAutofit/>
          </a:bodyPr>
          <a:lstStyle/>
          <a:p>
            <a:r>
              <a:rPr lang="ru-RU"/>
              <a:t>Рисуем линии, которые похожи на ваши мысли о мечте.</a:t>
            </a:r>
          </a:p>
          <a:p>
            <a:r>
              <a:rPr lang="ru-RU"/>
              <a:t>Линии могут быть любыми: прямыми, волнистыми, изогнутыми. Главное – рисуйте смело!</a:t>
            </a:r>
          </a:p>
          <a:p>
            <a:r>
              <a:rPr lang="ru-RU"/>
              <a:t>Не бойтесь ошибиться!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765AE-8EB5-D371-C0B2-DA072125B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16200000">
            <a:off x="11274552" y="5632704"/>
            <a:ext cx="1069848" cy="594360"/>
          </a:xfrm>
        </p:spPr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3997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BFF0-A530-8CCC-739B-DC20E0F5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1480"/>
            <a:ext cx="9464040" cy="1325563"/>
          </a:xfrm>
        </p:spPr>
        <p:txBody>
          <a:bodyPr/>
          <a:lstStyle/>
          <a:p>
            <a:r>
              <a:rPr lang="ru-RU"/>
              <a:t>Процесс рисования</a:t>
            </a:r>
            <a:endParaRPr 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093C2E5-0722-44F2-B90E-6D72BD37A3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180" r="118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7607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Custom">
  <a:themeElements>
    <a:clrScheme name="Custom 415">
      <a:dk1>
        <a:srgbClr val="3B3B3B"/>
      </a:dk1>
      <a:lt1>
        <a:sysClr val="window" lastClr="FFFFFF"/>
      </a:lt1>
      <a:dk2>
        <a:srgbClr val="262626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7030A0"/>
      </a:accent4>
      <a:accent5>
        <a:srgbClr val="B92AD6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">
      <a:majorFont>
        <a:latin typeface="Narkisim"/>
        <a:ea typeface="Arial"/>
        <a:cs typeface="Arial"/>
      </a:majorFont>
      <a:minorFont>
        <a:latin typeface="Tenorite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TM66931380_win32_KB_V5" id="{1B786C8D-2177-4A5A-9718-032A412214C6}" vid="{EA647B36-C19D-492E-9711-2F7B3523F35C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450B55-B496-4B49-9DD2-B71AB023CA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A27D8E-DE3D-481C-905D-44ADCF801F7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C9F46F3-DDE7-46C7-84BC-59C1156F2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47</Paragraphs>
  <Slides>15</Slides>
  <Notes>0</Notes>
  <TotalTime>17855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2">
      <vt:lpstr>Arial</vt:lpstr>
      <vt:lpstr>Narkisim</vt:lpstr>
      <vt:lpstr>Tenorite</vt:lpstr>
      <vt:lpstr>Franklin Gothic Book</vt:lpstr>
      <vt:lpstr>Calibri Light</vt:lpstr>
      <vt:lpstr>Calibri</vt:lpstr>
      <vt:lpstr>Custom</vt:lpstr>
      <vt:lpstr>Магия линийМатер класс провела учитель Николаевской Средней Школы Пономаренко Елена Евгеньевна</vt:lpstr>
      <vt:lpstr>Рисуем Желания!</vt:lpstr>
      <vt:lpstr>Примеры работ.</vt:lpstr>
      <vt:lpstr>Что такое нейрографика?</vt:lpstr>
      <vt:lpstr> Почему мы рисуем желания?Зачем нам это нужно?</vt:lpstr>
      <vt:lpstr>Что нам понадобится?</vt:lpstr>
      <vt:lpstr>Шаг 1: Моя мечта!</vt:lpstr>
      <vt:lpstr>Шаг 2: Рисуем линии (Нейролинии)</vt:lpstr>
      <vt:lpstr>Процесс рисования</vt:lpstr>
      <vt:lpstr>Шаг 3: Скругляем углы</vt:lpstr>
      <vt:lpstr>Процесс рисования</vt:lpstr>
      <vt:lpstr>Шаг 4: Раскрашиваем мечту!</vt:lpstr>
      <vt:lpstr>Процесс рисования</vt:lpstr>
      <vt:lpstr>Шаг 5: Смотрим и чувствуем!</vt:lpstr>
      <vt:lpstr>СПАСИБО ЗА РАБОТУ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Title</dc:title>
  <cp:lastModifiedBy>User</cp:lastModifiedBy>
  <cp:revision>4</cp:revision>
  <dcterms:created xsi:type="dcterms:W3CDTF">2023-08-29T05:27:05Z</dcterms:created>
  <dcterms:modified xsi:type="dcterms:W3CDTF">2025-04-11T15:25:01Z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